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371" r:id="rId2"/>
    <p:sldId id="422" r:id="rId3"/>
    <p:sldId id="454" r:id="rId4"/>
    <p:sldId id="427" r:id="rId5"/>
    <p:sldId id="446" r:id="rId6"/>
    <p:sldId id="425" r:id="rId7"/>
    <p:sldId id="428" r:id="rId8"/>
    <p:sldId id="432" r:id="rId9"/>
    <p:sldId id="424" r:id="rId10"/>
    <p:sldId id="437" r:id="rId11"/>
    <p:sldId id="421" r:id="rId12"/>
    <p:sldId id="426" r:id="rId13"/>
    <p:sldId id="455" r:id="rId14"/>
    <p:sldId id="430" r:id="rId15"/>
    <p:sldId id="456" r:id="rId16"/>
    <p:sldId id="457" r:id="rId17"/>
    <p:sldId id="433" r:id="rId18"/>
    <p:sldId id="458" r:id="rId19"/>
    <p:sldId id="434" r:id="rId20"/>
    <p:sldId id="452" r:id="rId21"/>
    <p:sldId id="443" r:id="rId22"/>
    <p:sldId id="459" r:id="rId23"/>
    <p:sldId id="460" r:id="rId24"/>
    <p:sldId id="436" r:id="rId25"/>
    <p:sldId id="423" r:id="rId26"/>
    <p:sldId id="420" r:id="rId27"/>
    <p:sldId id="440" r:id="rId28"/>
    <p:sldId id="453" r:id="rId29"/>
    <p:sldId id="447" r:id="rId30"/>
    <p:sldId id="448" r:id="rId31"/>
    <p:sldId id="449" r:id="rId32"/>
    <p:sldId id="439" r:id="rId33"/>
    <p:sldId id="451" r:id="rId34"/>
  </p:sldIdLst>
  <p:sldSz cx="12192000" cy="6858000"/>
  <p:notesSz cx="9906000" cy="6794500"/>
  <p:defaultTextStyle>
    <a:defPPr>
      <a:defRPr lang="de-DE"/>
    </a:defPPr>
    <a:lvl1pPr algn="ctr" rtl="0" fontAlgn="base">
      <a:lnSpc>
        <a:spcPct val="115000"/>
      </a:lnSpc>
      <a:spcBef>
        <a:spcPct val="0"/>
      </a:spcBef>
      <a:spcAft>
        <a:spcPct val="0"/>
      </a:spcAft>
      <a:defRPr sz="1361" kern="1200">
        <a:solidFill>
          <a:schemeClr val="tx1"/>
        </a:solidFill>
        <a:latin typeface="Arial" pitchFamily="34" charset="0"/>
        <a:ea typeface="+mn-ea"/>
        <a:cs typeface="Arial" pitchFamily="34" charset="0"/>
      </a:defRPr>
    </a:lvl1pPr>
    <a:lvl2pPr marL="414898" algn="ctr" rtl="0" fontAlgn="base">
      <a:lnSpc>
        <a:spcPct val="115000"/>
      </a:lnSpc>
      <a:spcBef>
        <a:spcPct val="0"/>
      </a:spcBef>
      <a:spcAft>
        <a:spcPct val="0"/>
      </a:spcAft>
      <a:defRPr sz="1361" kern="1200">
        <a:solidFill>
          <a:schemeClr val="tx1"/>
        </a:solidFill>
        <a:latin typeface="Arial" pitchFamily="34" charset="0"/>
        <a:ea typeface="+mn-ea"/>
        <a:cs typeface="Arial" pitchFamily="34" charset="0"/>
      </a:defRPr>
    </a:lvl2pPr>
    <a:lvl3pPr marL="829796" algn="ctr" rtl="0" fontAlgn="base">
      <a:lnSpc>
        <a:spcPct val="115000"/>
      </a:lnSpc>
      <a:spcBef>
        <a:spcPct val="0"/>
      </a:spcBef>
      <a:spcAft>
        <a:spcPct val="0"/>
      </a:spcAft>
      <a:defRPr sz="1361" kern="1200">
        <a:solidFill>
          <a:schemeClr val="tx1"/>
        </a:solidFill>
        <a:latin typeface="Arial" pitchFamily="34" charset="0"/>
        <a:ea typeface="+mn-ea"/>
        <a:cs typeface="Arial" pitchFamily="34" charset="0"/>
      </a:defRPr>
    </a:lvl3pPr>
    <a:lvl4pPr marL="1244695" algn="ctr" rtl="0" fontAlgn="base">
      <a:lnSpc>
        <a:spcPct val="115000"/>
      </a:lnSpc>
      <a:spcBef>
        <a:spcPct val="0"/>
      </a:spcBef>
      <a:spcAft>
        <a:spcPct val="0"/>
      </a:spcAft>
      <a:defRPr sz="1361" kern="1200">
        <a:solidFill>
          <a:schemeClr val="tx1"/>
        </a:solidFill>
        <a:latin typeface="Arial" pitchFamily="34" charset="0"/>
        <a:ea typeface="+mn-ea"/>
        <a:cs typeface="Arial" pitchFamily="34" charset="0"/>
      </a:defRPr>
    </a:lvl4pPr>
    <a:lvl5pPr marL="1659593" algn="ctr" rtl="0" fontAlgn="base">
      <a:lnSpc>
        <a:spcPct val="115000"/>
      </a:lnSpc>
      <a:spcBef>
        <a:spcPct val="0"/>
      </a:spcBef>
      <a:spcAft>
        <a:spcPct val="0"/>
      </a:spcAft>
      <a:defRPr sz="1361" kern="1200">
        <a:solidFill>
          <a:schemeClr val="tx1"/>
        </a:solidFill>
        <a:latin typeface="Arial" pitchFamily="34" charset="0"/>
        <a:ea typeface="+mn-ea"/>
        <a:cs typeface="Arial" pitchFamily="34" charset="0"/>
      </a:defRPr>
    </a:lvl5pPr>
    <a:lvl6pPr marL="2074491" algn="l" defTabSz="829796" rtl="0" eaLnBrk="1" latinLnBrk="0" hangingPunct="1">
      <a:defRPr sz="1361" kern="1200">
        <a:solidFill>
          <a:schemeClr val="tx1"/>
        </a:solidFill>
        <a:latin typeface="Arial" pitchFamily="34" charset="0"/>
        <a:ea typeface="+mn-ea"/>
        <a:cs typeface="Arial" pitchFamily="34" charset="0"/>
      </a:defRPr>
    </a:lvl6pPr>
    <a:lvl7pPr marL="2489390" algn="l" defTabSz="829796" rtl="0" eaLnBrk="1" latinLnBrk="0" hangingPunct="1">
      <a:defRPr sz="1361" kern="1200">
        <a:solidFill>
          <a:schemeClr val="tx1"/>
        </a:solidFill>
        <a:latin typeface="Arial" pitchFamily="34" charset="0"/>
        <a:ea typeface="+mn-ea"/>
        <a:cs typeface="Arial" pitchFamily="34" charset="0"/>
      </a:defRPr>
    </a:lvl7pPr>
    <a:lvl8pPr marL="2904289" algn="l" defTabSz="829796" rtl="0" eaLnBrk="1" latinLnBrk="0" hangingPunct="1">
      <a:defRPr sz="1361" kern="1200">
        <a:solidFill>
          <a:schemeClr val="tx1"/>
        </a:solidFill>
        <a:latin typeface="Arial" pitchFamily="34" charset="0"/>
        <a:ea typeface="+mn-ea"/>
        <a:cs typeface="Arial" pitchFamily="34" charset="0"/>
      </a:defRPr>
    </a:lvl8pPr>
    <a:lvl9pPr marL="3319187" algn="l" defTabSz="829796" rtl="0" eaLnBrk="1" latinLnBrk="0" hangingPunct="1">
      <a:defRPr sz="1361"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9" orient="horz" pos="2160">
          <p15:clr>
            <a:srgbClr val="A4A3A4"/>
          </p15:clr>
        </p15:guide>
        <p15:guide id="10" pos="3840">
          <p15:clr>
            <a:srgbClr val="A4A3A4"/>
          </p15:clr>
        </p15:guide>
      </p15:sldGuideLst>
    </p:ext>
    <p:ext uri="{2D200454-40CA-4A62-9FC3-DE9A4176ACB9}">
      <p15:notesGuideLst xmlns:p15="http://schemas.microsoft.com/office/powerpoint/2012/main">
        <p15:guide id="1" orient="horz" pos="2140" userDrawn="1">
          <p15:clr>
            <a:srgbClr val="A4A3A4"/>
          </p15:clr>
        </p15:guide>
        <p15:guide id="2" pos="312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UTHIER, Benoit" initials="GB" lastIdx="1" clrIdx="0">
    <p:extLst>
      <p:ext uri="{19B8F6BF-5375-455C-9EA6-DF929625EA0E}">
        <p15:presenceInfo xmlns:p15="http://schemas.microsoft.com/office/powerpoint/2012/main" userId="GAUTHIER, Benoi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clrMode="bw" scaleToFitPaper="1"/>
  <p:clrMru>
    <a:srgbClr val="FDF6D7"/>
    <a:srgbClr val="0085AD"/>
    <a:srgbClr val="006C8E"/>
    <a:srgbClr val="000000"/>
    <a:srgbClr val="A75A35"/>
    <a:srgbClr val="894526"/>
    <a:srgbClr val="5E2C13"/>
    <a:srgbClr val="E46832"/>
    <a:srgbClr val="505150"/>
    <a:srgbClr val="0020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5" autoAdjust="0"/>
    <p:restoredTop sz="48021" autoAdjust="0"/>
  </p:normalViewPr>
  <p:slideViewPr>
    <p:cSldViewPr showGuides="1">
      <p:cViewPr varScale="1">
        <p:scale>
          <a:sx n="37" d="100"/>
          <a:sy n="37" d="100"/>
        </p:scale>
        <p:origin x="1266" y="48"/>
      </p:cViewPr>
      <p:guideLst>
        <p:guide orient="horz" pos="2160"/>
        <p:guide pos="3840"/>
      </p:guideLst>
    </p:cSldViewPr>
  </p:slideViewPr>
  <p:notesTextViewPr>
    <p:cViewPr>
      <p:scale>
        <a:sx n="100" d="100"/>
        <a:sy n="100" d="100"/>
      </p:scale>
      <p:origin x="0" y="0"/>
    </p:cViewPr>
  </p:notesTextViewPr>
  <p:sorterViewPr>
    <p:cViewPr>
      <p:scale>
        <a:sx n="50" d="100"/>
        <a:sy n="50" d="100"/>
      </p:scale>
      <p:origin x="0" y="0"/>
    </p:cViewPr>
  </p:sorterViewPr>
  <p:notesViewPr>
    <p:cSldViewPr showGuides="1">
      <p:cViewPr varScale="1">
        <p:scale>
          <a:sx n="75" d="100"/>
          <a:sy n="75" d="100"/>
        </p:scale>
        <p:origin x="-1746" y="-102"/>
      </p:cViewPr>
      <p:guideLst>
        <p:guide orient="horz" pos="2140"/>
        <p:guide pos="312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_rels/data3.xml.rels><?xml version="1.0" encoding="UTF-8" standalone="yes"?>
<Relationships xmlns="http://schemas.openxmlformats.org/package/2006/relationships"><Relationship Id="rId1" Type="http://schemas.openxmlformats.org/officeDocument/2006/relationships/image" Target="../media/image70.png"/></Relationships>
</file>

<file path=ppt/diagrams/_rels/drawing3.xml.rels><?xml version="1.0" encoding="UTF-8" standalone="yes"?>
<Relationships xmlns="http://schemas.openxmlformats.org/package/2006/relationships"><Relationship Id="rId1" Type="http://schemas.openxmlformats.org/officeDocument/2006/relationships/image" Target="../media/image7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D9AE9A-CB24-45CD-B4B9-2D3D5146F5F6}"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9216C9DA-090A-462D-9E80-731CFA4CFA49}">
      <dgm:prSet phldrT="[Text]" custT="1"/>
      <dgm:spPr/>
      <dgm:t>
        <a:bodyPr/>
        <a:lstStyle/>
        <a:p>
          <a:r>
            <a:rPr lang="en-US" sz="1800" dirty="0"/>
            <a:t>Water Electrolysis</a:t>
          </a:r>
        </a:p>
      </dgm:t>
    </dgm:pt>
    <dgm:pt modelId="{20488F3D-F598-4B60-AB94-5B8C380F8397}" type="parTrans" cxnId="{ED274CA9-5069-4FC5-B0A5-ECB11821F8C5}">
      <dgm:prSet/>
      <dgm:spPr/>
      <dgm:t>
        <a:bodyPr/>
        <a:lstStyle/>
        <a:p>
          <a:endParaRPr lang="en-US" sz="1400"/>
        </a:p>
      </dgm:t>
    </dgm:pt>
    <dgm:pt modelId="{4BA52BE9-FE0C-4875-91E9-AD5B1437D0B4}" type="sibTrans" cxnId="{ED274CA9-5069-4FC5-B0A5-ECB11821F8C5}">
      <dgm:prSet/>
      <dgm:spPr/>
      <dgm:t>
        <a:bodyPr/>
        <a:lstStyle/>
        <a:p>
          <a:endParaRPr lang="en-US" sz="1400"/>
        </a:p>
      </dgm:t>
    </dgm:pt>
    <dgm:pt modelId="{E8D4088C-DA00-450A-B854-D40E6E743BCE}">
      <dgm:prSet phldrT="[Text]" custT="1"/>
      <dgm:spPr/>
      <dgm:t>
        <a:bodyPr/>
        <a:lstStyle/>
        <a:p>
          <a:r>
            <a:rPr lang="en-US" sz="1800" dirty="0">
              <a:solidFill>
                <a:schemeClr val="accent6">
                  <a:lumMod val="75000"/>
                </a:schemeClr>
              </a:solidFill>
            </a:rPr>
            <a:t>H2</a:t>
          </a:r>
          <a:r>
            <a:rPr lang="en-US" sz="1800" dirty="0"/>
            <a:t> + O2</a:t>
          </a:r>
        </a:p>
      </dgm:t>
    </dgm:pt>
    <dgm:pt modelId="{F5925800-F4AE-4436-A32B-85CA187F8A98}" type="parTrans" cxnId="{AFAF548C-CBD0-4E07-81C7-92C5FB079A94}">
      <dgm:prSet/>
      <dgm:spPr/>
      <dgm:t>
        <a:bodyPr/>
        <a:lstStyle/>
        <a:p>
          <a:endParaRPr lang="en-US" sz="1400"/>
        </a:p>
      </dgm:t>
    </dgm:pt>
    <dgm:pt modelId="{9E81EBC6-AC70-40D0-B68E-4D8240754138}" type="sibTrans" cxnId="{AFAF548C-CBD0-4E07-81C7-92C5FB079A94}">
      <dgm:prSet/>
      <dgm:spPr/>
      <dgm:t>
        <a:bodyPr/>
        <a:lstStyle/>
        <a:p>
          <a:endParaRPr lang="en-US" sz="1400"/>
        </a:p>
      </dgm:t>
    </dgm:pt>
    <dgm:pt modelId="{4AF69F4B-5013-4DE0-A882-FF8F29C19132}">
      <dgm:prSet phldrT="[Text]" custT="1"/>
      <dgm:spPr/>
      <dgm:t>
        <a:bodyPr/>
        <a:lstStyle/>
        <a:p>
          <a:r>
            <a:rPr lang="en-US" sz="1800" dirty="0"/>
            <a:t>H2 as energy vector</a:t>
          </a:r>
        </a:p>
      </dgm:t>
    </dgm:pt>
    <dgm:pt modelId="{3BBC8A24-05B5-4389-8998-3425A0D6258E}" type="parTrans" cxnId="{0EAC6E58-1796-4433-B18C-362DCCE43364}">
      <dgm:prSet/>
      <dgm:spPr/>
      <dgm:t>
        <a:bodyPr/>
        <a:lstStyle/>
        <a:p>
          <a:endParaRPr lang="en-US" sz="1400"/>
        </a:p>
      </dgm:t>
    </dgm:pt>
    <dgm:pt modelId="{75213A91-F782-4D04-8C28-1081BE701E71}" type="sibTrans" cxnId="{0EAC6E58-1796-4433-B18C-362DCCE43364}">
      <dgm:prSet/>
      <dgm:spPr/>
      <dgm:t>
        <a:bodyPr/>
        <a:lstStyle/>
        <a:p>
          <a:endParaRPr lang="en-US" sz="1400"/>
        </a:p>
      </dgm:t>
    </dgm:pt>
    <dgm:pt modelId="{3F3428AE-325F-4706-942E-B0FB45D1C0E1}">
      <dgm:prSet phldrT="[Text]" custT="1"/>
      <dgm:spPr/>
      <dgm:t>
        <a:bodyPr/>
        <a:lstStyle/>
        <a:p>
          <a:r>
            <a:rPr lang="en-US" sz="1800" dirty="0"/>
            <a:t>Energy from renewables</a:t>
          </a:r>
        </a:p>
      </dgm:t>
    </dgm:pt>
    <dgm:pt modelId="{A40C98C9-433A-417D-B3F4-A2A50AC17D9F}" type="parTrans" cxnId="{C093840D-32E4-4ACF-87D9-4D0D1779212A}">
      <dgm:prSet/>
      <dgm:spPr/>
      <dgm:t>
        <a:bodyPr/>
        <a:lstStyle/>
        <a:p>
          <a:endParaRPr lang="en-US" sz="1400"/>
        </a:p>
      </dgm:t>
    </dgm:pt>
    <dgm:pt modelId="{9636254E-2CE8-4418-A9C1-925D65242580}" type="sibTrans" cxnId="{C093840D-32E4-4ACF-87D9-4D0D1779212A}">
      <dgm:prSet/>
      <dgm:spPr/>
      <dgm:t>
        <a:bodyPr/>
        <a:lstStyle/>
        <a:p>
          <a:endParaRPr lang="en-US" sz="1400"/>
        </a:p>
      </dgm:t>
    </dgm:pt>
    <dgm:pt modelId="{821A34AE-3E96-4108-96AE-E46686E8930B}" type="pres">
      <dgm:prSet presAssocID="{A8D9AE9A-CB24-45CD-B4B9-2D3D5146F5F6}" presName="cycle" presStyleCnt="0">
        <dgm:presLayoutVars>
          <dgm:dir/>
          <dgm:resizeHandles val="exact"/>
        </dgm:presLayoutVars>
      </dgm:prSet>
      <dgm:spPr/>
    </dgm:pt>
    <dgm:pt modelId="{08252258-3CBC-444B-A4CB-A5A4FDC52A2C}" type="pres">
      <dgm:prSet presAssocID="{9216C9DA-090A-462D-9E80-731CFA4CFA49}" presName="dummy" presStyleCnt="0"/>
      <dgm:spPr/>
    </dgm:pt>
    <dgm:pt modelId="{6A3A2E5F-C790-4F5D-B8EA-CE7F0610F06D}" type="pres">
      <dgm:prSet presAssocID="{9216C9DA-090A-462D-9E80-731CFA4CFA49}" presName="node" presStyleLbl="revTx" presStyleIdx="0" presStyleCnt="4">
        <dgm:presLayoutVars>
          <dgm:bulletEnabled val="1"/>
        </dgm:presLayoutVars>
      </dgm:prSet>
      <dgm:spPr/>
    </dgm:pt>
    <dgm:pt modelId="{E23398F5-A95E-4E6C-AD24-6D28710B5093}" type="pres">
      <dgm:prSet presAssocID="{4BA52BE9-FE0C-4875-91E9-AD5B1437D0B4}" presName="sibTrans" presStyleLbl="node1" presStyleIdx="0" presStyleCnt="4"/>
      <dgm:spPr/>
    </dgm:pt>
    <dgm:pt modelId="{2B75BDFF-896D-42A5-8681-72364A992F03}" type="pres">
      <dgm:prSet presAssocID="{E8D4088C-DA00-450A-B854-D40E6E743BCE}" presName="dummy" presStyleCnt="0"/>
      <dgm:spPr/>
    </dgm:pt>
    <dgm:pt modelId="{41380772-575D-4191-B608-74472BB7FD3A}" type="pres">
      <dgm:prSet presAssocID="{E8D4088C-DA00-450A-B854-D40E6E743BCE}" presName="node" presStyleLbl="revTx" presStyleIdx="1" presStyleCnt="4">
        <dgm:presLayoutVars>
          <dgm:bulletEnabled val="1"/>
        </dgm:presLayoutVars>
      </dgm:prSet>
      <dgm:spPr/>
    </dgm:pt>
    <dgm:pt modelId="{E8AEB457-B8F8-4D7B-9F16-E6DAD0D68A4B}" type="pres">
      <dgm:prSet presAssocID="{9E81EBC6-AC70-40D0-B68E-4D8240754138}" presName="sibTrans" presStyleLbl="node1" presStyleIdx="1" presStyleCnt="4"/>
      <dgm:spPr/>
    </dgm:pt>
    <dgm:pt modelId="{5D57169E-F73C-4F39-A9EC-DBA5F92406B4}" type="pres">
      <dgm:prSet presAssocID="{4AF69F4B-5013-4DE0-A882-FF8F29C19132}" presName="dummy" presStyleCnt="0"/>
      <dgm:spPr/>
    </dgm:pt>
    <dgm:pt modelId="{682DB5C0-AD23-46AA-A8BC-72EB5DB91235}" type="pres">
      <dgm:prSet presAssocID="{4AF69F4B-5013-4DE0-A882-FF8F29C19132}" presName="node" presStyleLbl="revTx" presStyleIdx="2" presStyleCnt="4">
        <dgm:presLayoutVars>
          <dgm:bulletEnabled val="1"/>
        </dgm:presLayoutVars>
      </dgm:prSet>
      <dgm:spPr/>
    </dgm:pt>
    <dgm:pt modelId="{F81DC7A3-EE93-4C96-B702-B1B3C5EE12AF}" type="pres">
      <dgm:prSet presAssocID="{75213A91-F782-4D04-8C28-1081BE701E71}" presName="sibTrans" presStyleLbl="node1" presStyleIdx="2" presStyleCnt="4"/>
      <dgm:spPr/>
    </dgm:pt>
    <dgm:pt modelId="{7B93DF71-DCD1-448E-AA2E-06B2E6C66F31}" type="pres">
      <dgm:prSet presAssocID="{3F3428AE-325F-4706-942E-B0FB45D1C0E1}" presName="dummy" presStyleCnt="0"/>
      <dgm:spPr/>
    </dgm:pt>
    <dgm:pt modelId="{666CC303-0949-4AB1-86EA-0F5D4F365B5C}" type="pres">
      <dgm:prSet presAssocID="{3F3428AE-325F-4706-942E-B0FB45D1C0E1}" presName="node" presStyleLbl="revTx" presStyleIdx="3" presStyleCnt="4">
        <dgm:presLayoutVars>
          <dgm:bulletEnabled val="1"/>
        </dgm:presLayoutVars>
      </dgm:prSet>
      <dgm:spPr/>
    </dgm:pt>
    <dgm:pt modelId="{4056497D-8AF5-4586-AA81-6EAB38A47E52}" type="pres">
      <dgm:prSet presAssocID="{9636254E-2CE8-4418-A9C1-925D65242580}" presName="sibTrans" presStyleLbl="node1" presStyleIdx="3" presStyleCnt="4"/>
      <dgm:spPr/>
    </dgm:pt>
  </dgm:ptLst>
  <dgm:cxnLst>
    <dgm:cxn modelId="{C093840D-32E4-4ACF-87D9-4D0D1779212A}" srcId="{A8D9AE9A-CB24-45CD-B4B9-2D3D5146F5F6}" destId="{3F3428AE-325F-4706-942E-B0FB45D1C0E1}" srcOrd="3" destOrd="0" parTransId="{A40C98C9-433A-417D-B3F4-A2A50AC17D9F}" sibTransId="{9636254E-2CE8-4418-A9C1-925D65242580}"/>
    <dgm:cxn modelId="{F47EDF38-6A69-4E8B-AE8B-226DF1493DA4}" type="presOf" srcId="{75213A91-F782-4D04-8C28-1081BE701E71}" destId="{F81DC7A3-EE93-4C96-B702-B1B3C5EE12AF}" srcOrd="0" destOrd="0" presId="urn:microsoft.com/office/officeart/2005/8/layout/cycle1"/>
    <dgm:cxn modelId="{B928A543-5659-4742-A7B6-FF5C25DC3D14}" type="presOf" srcId="{A8D9AE9A-CB24-45CD-B4B9-2D3D5146F5F6}" destId="{821A34AE-3E96-4108-96AE-E46686E8930B}" srcOrd="0" destOrd="0" presId="urn:microsoft.com/office/officeart/2005/8/layout/cycle1"/>
    <dgm:cxn modelId="{5BF31970-F64B-403D-BA0D-07E9D408FD4D}" type="presOf" srcId="{E8D4088C-DA00-450A-B854-D40E6E743BCE}" destId="{41380772-575D-4191-B608-74472BB7FD3A}" srcOrd="0" destOrd="0" presId="urn:microsoft.com/office/officeart/2005/8/layout/cycle1"/>
    <dgm:cxn modelId="{6C78E250-9CC5-48C0-87EF-3AB8550AD1E7}" type="presOf" srcId="{4AF69F4B-5013-4DE0-A882-FF8F29C19132}" destId="{682DB5C0-AD23-46AA-A8BC-72EB5DB91235}" srcOrd="0" destOrd="0" presId="urn:microsoft.com/office/officeart/2005/8/layout/cycle1"/>
    <dgm:cxn modelId="{0EAC6E58-1796-4433-B18C-362DCCE43364}" srcId="{A8D9AE9A-CB24-45CD-B4B9-2D3D5146F5F6}" destId="{4AF69F4B-5013-4DE0-A882-FF8F29C19132}" srcOrd="2" destOrd="0" parTransId="{3BBC8A24-05B5-4389-8998-3425A0D6258E}" sibTransId="{75213A91-F782-4D04-8C28-1081BE701E71}"/>
    <dgm:cxn modelId="{7A0FCB87-75AD-4BF4-BEED-A114D0E51623}" type="presOf" srcId="{9E81EBC6-AC70-40D0-B68E-4D8240754138}" destId="{E8AEB457-B8F8-4D7B-9F16-E6DAD0D68A4B}" srcOrd="0" destOrd="0" presId="urn:microsoft.com/office/officeart/2005/8/layout/cycle1"/>
    <dgm:cxn modelId="{AFAF548C-CBD0-4E07-81C7-92C5FB079A94}" srcId="{A8D9AE9A-CB24-45CD-B4B9-2D3D5146F5F6}" destId="{E8D4088C-DA00-450A-B854-D40E6E743BCE}" srcOrd="1" destOrd="0" parTransId="{F5925800-F4AE-4436-A32B-85CA187F8A98}" sibTransId="{9E81EBC6-AC70-40D0-B68E-4D8240754138}"/>
    <dgm:cxn modelId="{9E673D9D-135D-4035-92C7-3F4399283E8C}" type="presOf" srcId="{9216C9DA-090A-462D-9E80-731CFA4CFA49}" destId="{6A3A2E5F-C790-4F5D-B8EA-CE7F0610F06D}" srcOrd="0" destOrd="0" presId="urn:microsoft.com/office/officeart/2005/8/layout/cycle1"/>
    <dgm:cxn modelId="{C5A58EA7-2FA0-4427-8971-5370C42A5324}" type="presOf" srcId="{9636254E-2CE8-4418-A9C1-925D65242580}" destId="{4056497D-8AF5-4586-AA81-6EAB38A47E52}" srcOrd="0" destOrd="0" presId="urn:microsoft.com/office/officeart/2005/8/layout/cycle1"/>
    <dgm:cxn modelId="{ED274CA9-5069-4FC5-B0A5-ECB11821F8C5}" srcId="{A8D9AE9A-CB24-45CD-B4B9-2D3D5146F5F6}" destId="{9216C9DA-090A-462D-9E80-731CFA4CFA49}" srcOrd="0" destOrd="0" parTransId="{20488F3D-F598-4B60-AB94-5B8C380F8397}" sibTransId="{4BA52BE9-FE0C-4875-91E9-AD5B1437D0B4}"/>
    <dgm:cxn modelId="{4AF67CAB-F035-4652-B673-61CFA519E333}" type="presOf" srcId="{4BA52BE9-FE0C-4875-91E9-AD5B1437D0B4}" destId="{E23398F5-A95E-4E6C-AD24-6D28710B5093}" srcOrd="0" destOrd="0" presId="urn:microsoft.com/office/officeart/2005/8/layout/cycle1"/>
    <dgm:cxn modelId="{D2B37FCB-8A7C-4611-895B-EFD85DDA747D}" type="presOf" srcId="{3F3428AE-325F-4706-942E-B0FB45D1C0E1}" destId="{666CC303-0949-4AB1-86EA-0F5D4F365B5C}" srcOrd="0" destOrd="0" presId="urn:microsoft.com/office/officeart/2005/8/layout/cycle1"/>
    <dgm:cxn modelId="{96B36C4C-9F22-4EE3-A8E1-3C271898CDC7}" type="presParOf" srcId="{821A34AE-3E96-4108-96AE-E46686E8930B}" destId="{08252258-3CBC-444B-A4CB-A5A4FDC52A2C}" srcOrd="0" destOrd="0" presId="urn:microsoft.com/office/officeart/2005/8/layout/cycle1"/>
    <dgm:cxn modelId="{63A47B79-2181-47DC-9AE6-E11C48899104}" type="presParOf" srcId="{821A34AE-3E96-4108-96AE-E46686E8930B}" destId="{6A3A2E5F-C790-4F5D-B8EA-CE7F0610F06D}" srcOrd="1" destOrd="0" presId="urn:microsoft.com/office/officeart/2005/8/layout/cycle1"/>
    <dgm:cxn modelId="{B83D52A7-6CE2-48BC-9A54-5A3D9504796A}" type="presParOf" srcId="{821A34AE-3E96-4108-96AE-E46686E8930B}" destId="{E23398F5-A95E-4E6C-AD24-6D28710B5093}" srcOrd="2" destOrd="0" presId="urn:microsoft.com/office/officeart/2005/8/layout/cycle1"/>
    <dgm:cxn modelId="{13FABFCB-C12B-4AFE-BD42-876FBDD5BE8E}" type="presParOf" srcId="{821A34AE-3E96-4108-96AE-E46686E8930B}" destId="{2B75BDFF-896D-42A5-8681-72364A992F03}" srcOrd="3" destOrd="0" presId="urn:microsoft.com/office/officeart/2005/8/layout/cycle1"/>
    <dgm:cxn modelId="{7A44ECF3-C918-4332-89C0-E929BB014F31}" type="presParOf" srcId="{821A34AE-3E96-4108-96AE-E46686E8930B}" destId="{41380772-575D-4191-B608-74472BB7FD3A}" srcOrd="4" destOrd="0" presId="urn:microsoft.com/office/officeart/2005/8/layout/cycle1"/>
    <dgm:cxn modelId="{2385F82B-2F0F-4BED-BD15-DCD87D8F8132}" type="presParOf" srcId="{821A34AE-3E96-4108-96AE-E46686E8930B}" destId="{E8AEB457-B8F8-4D7B-9F16-E6DAD0D68A4B}" srcOrd="5" destOrd="0" presId="urn:microsoft.com/office/officeart/2005/8/layout/cycle1"/>
    <dgm:cxn modelId="{2B263667-4D76-424B-913E-81D5EE9D1BB8}" type="presParOf" srcId="{821A34AE-3E96-4108-96AE-E46686E8930B}" destId="{5D57169E-F73C-4F39-A9EC-DBA5F92406B4}" srcOrd="6" destOrd="0" presId="urn:microsoft.com/office/officeart/2005/8/layout/cycle1"/>
    <dgm:cxn modelId="{BE363884-13CF-404E-AA26-8605554DA8C6}" type="presParOf" srcId="{821A34AE-3E96-4108-96AE-E46686E8930B}" destId="{682DB5C0-AD23-46AA-A8BC-72EB5DB91235}" srcOrd="7" destOrd="0" presId="urn:microsoft.com/office/officeart/2005/8/layout/cycle1"/>
    <dgm:cxn modelId="{D912EC42-9B2B-48A9-8C5D-B4D9A66AE569}" type="presParOf" srcId="{821A34AE-3E96-4108-96AE-E46686E8930B}" destId="{F81DC7A3-EE93-4C96-B702-B1B3C5EE12AF}" srcOrd="8" destOrd="0" presId="urn:microsoft.com/office/officeart/2005/8/layout/cycle1"/>
    <dgm:cxn modelId="{F74469C7-AF36-4BDF-AB5C-C80F135959DE}" type="presParOf" srcId="{821A34AE-3E96-4108-96AE-E46686E8930B}" destId="{7B93DF71-DCD1-448E-AA2E-06B2E6C66F31}" srcOrd="9" destOrd="0" presId="urn:microsoft.com/office/officeart/2005/8/layout/cycle1"/>
    <dgm:cxn modelId="{8EE9F443-FF4B-47C1-846D-BBD1A7FCB00A}" type="presParOf" srcId="{821A34AE-3E96-4108-96AE-E46686E8930B}" destId="{666CC303-0949-4AB1-86EA-0F5D4F365B5C}" srcOrd="10" destOrd="0" presId="urn:microsoft.com/office/officeart/2005/8/layout/cycle1"/>
    <dgm:cxn modelId="{A7D5D511-6A75-48A5-8C35-11DF1005814D}" type="presParOf" srcId="{821A34AE-3E96-4108-96AE-E46686E8930B}" destId="{4056497D-8AF5-4586-AA81-6EAB38A47E52}"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D9AE9A-CB24-45CD-B4B9-2D3D5146F5F6}"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9216C9DA-090A-462D-9E80-731CFA4CFA49}">
      <dgm:prSet phldrT="[Text]" custT="1"/>
      <dgm:spPr/>
      <dgm:t>
        <a:bodyPr/>
        <a:lstStyle/>
        <a:p>
          <a:r>
            <a:rPr lang="en-US" sz="1800" dirty="0"/>
            <a:t>Methane or CO2 Plasma cracking</a:t>
          </a:r>
        </a:p>
      </dgm:t>
    </dgm:pt>
    <dgm:pt modelId="{20488F3D-F598-4B60-AB94-5B8C380F8397}" type="parTrans" cxnId="{ED274CA9-5069-4FC5-B0A5-ECB11821F8C5}">
      <dgm:prSet/>
      <dgm:spPr/>
      <dgm:t>
        <a:bodyPr/>
        <a:lstStyle/>
        <a:p>
          <a:endParaRPr lang="en-US" sz="1400"/>
        </a:p>
      </dgm:t>
    </dgm:pt>
    <dgm:pt modelId="{4BA52BE9-FE0C-4875-91E9-AD5B1437D0B4}" type="sibTrans" cxnId="{ED274CA9-5069-4FC5-B0A5-ECB11821F8C5}">
      <dgm:prSet/>
      <dgm:spPr/>
      <dgm:t>
        <a:bodyPr/>
        <a:lstStyle/>
        <a:p>
          <a:endParaRPr lang="en-US" sz="1400"/>
        </a:p>
      </dgm:t>
    </dgm:pt>
    <dgm:pt modelId="{E8D4088C-DA00-450A-B854-D40E6E743BCE}">
      <dgm:prSet phldrT="[Text]" custT="1"/>
      <dgm:spPr/>
      <dgm:t>
        <a:bodyPr/>
        <a:lstStyle/>
        <a:p>
          <a:r>
            <a:rPr lang="en-US" sz="1800" dirty="0">
              <a:solidFill>
                <a:schemeClr val="accent6">
                  <a:lumMod val="75000"/>
                </a:schemeClr>
              </a:solidFill>
            </a:rPr>
            <a:t>H2</a:t>
          </a:r>
          <a:r>
            <a:rPr lang="en-US" sz="1800" dirty="0"/>
            <a:t> + C</a:t>
          </a:r>
        </a:p>
      </dgm:t>
    </dgm:pt>
    <dgm:pt modelId="{F5925800-F4AE-4436-A32B-85CA187F8A98}" type="parTrans" cxnId="{AFAF548C-CBD0-4E07-81C7-92C5FB079A94}">
      <dgm:prSet/>
      <dgm:spPr/>
      <dgm:t>
        <a:bodyPr/>
        <a:lstStyle/>
        <a:p>
          <a:endParaRPr lang="en-US" sz="1400"/>
        </a:p>
      </dgm:t>
    </dgm:pt>
    <dgm:pt modelId="{9E81EBC6-AC70-40D0-B68E-4D8240754138}" type="sibTrans" cxnId="{AFAF548C-CBD0-4E07-81C7-92C5FB079A94}">
      <dgm:prSet/>
      <dgm:spPr/>
      <dgm:t>
        <a:bodyPr/>
        <a:lstStyle/>
        <a:p>
          <a:endParaRPr lang="en-US" sz="1400"/>
        </a:p>
      </dgm:t>
    </dgm:pt>
    <dgm:pt modelId="{4AF69F4B-5013-4DE0-A882-FF8F29C19132}">
      <dgm:prSet phldrT="[Text]" custT="1"/>
      <dgm:spPr/>
      <dgm:t>
        <a:bodyPr/>
        <a:lstStyle/>
        <a:p>
          <a:r>
            <a:rPr lang="en-US" sz="1800" dirty="0"/>
            <a:t>H2 as energy vector</a:t>
          </a:r>
        </a:p>
      </dgm:t>
    </dgm:pt>
    <dgm:pt modelId="{3BBC8A24-05B5-4389-8998-3425A0D6258E}" type="parTrans" cxnId="{0EAC6E58-1796-4433-B18C-362DCCE43364}">
      <dgm:prSet/>
      <dgm:spPr/>
      <dgm:t>
        <a:bodyPr/>
        <a:lstStyle/>
        <a:p>
          <a:endParaRPr lang="en-US" sz="1400"/>
        </a:p>
      </dgm:t>
    </dgm:pt>
    <dgm:pt modelId="{75213A91-F782-4D04-8C28-1081BE701E71}" type="sibTrans" cxnId="{0EAC6E58-1796-4433-B18C-362DCCE43364}">
      <dgm:prSet/>
      <dgm:spPr/>
      <dgm:t>
        <a:bodyPr/>
        <a:lstStyle/>
        <a:p>
          <a:endParaRPr lang="en-US" sz="1400"/>
        </a:p>
      </dgm:t>
    </dgm:pt>
    <dgm:pt modelId="{3F3428AE-325F-4706-942E-B0FB45D1C0E1}">
      <dgm:prSet phldrT="[Text]" custT="1"/>
      <dgm:spPr/>
      <dgm:t>
        <a:bodyPr/>
        <a:lstStyle/>
        <a:p>
          <a:r>
            <a:rPr lang="en-US" sz="1800" dirty="0"/>
            <a:t>Energy from renewables</a:t>
          </a:r>
        </a:p>
      </dgm:t>
    </dgm:pt>
    <dgm:pt modelId="{A40C98C9-433A-417D-B3F4-A2A50AC17D9F}" type="parTrans" cxnId="{C093840D-32E4-4ACF-87D9-4D0D1779212A}">
      <dgm:prSet/>
      <dgm:spPr/>
      <dgm:t>
        <a:bodyPr/>
        <a:lstStyle/>
        <a:p>
          <a:endParaRPr lang="en-US" sz="1400"/>
        </a:p>
      </dgm:t>
    </dgm:pt>
    <dgm:pt modelId="{9636254E-2CE8-4418-A9C1-925D65242580}" type="sibTrans" cxnId="{C093840D-32E4-4ACF-87D9-4D0D1779212A}">
      <dgm:prSet/>
      <dgm:spPr/>
      <dgm:t>
        <a:bodyPr/>
        <a:lstStyle/>
        <a:p>
          <a:endParaRPr lang="en-US" sz="1400"/>
        </a:p>
      </dgm:t>
    </dgm:pt>
    <dgm:pt modelId="{821A34AE-3E96-4108-96AE-E46686E8930B}" type="pres">
      <dgm:prSet presAssocID="{A8D9AE9A-CB24-45CD-B4B9-2D3D5146F5F6}" presName="cycle" presStyleCnt="0">
        <dgm:presLayoutVars>
          <dgm:dir/>
          <dgm:resizeHandles val="exact"/>
        </dgm:presLayoutVars>
      </dgm:prSet>
      <dgm:spPr/>
    </dgm:pt>
    <dgm:pt modelId="{08252258-3CBC-444B-A4CB-A5A4FDC52A2C}" type="pres">
      <dgm:prSet presAssocID="{9216C9DA-090A-462D-9E80-731CFA4CFA49}" presName="dummy" presStyleCnt="0"/>
      <dgm:spPr/>
    </dgm:pt>
    <dgm:pt modelId="{6A3A2E5F-C790-4F5D-B8EA-CE7F0610F06D}" type="pres">
      <dgm:prSet presAssocID="{9216C9DA-090A-462D-9E80-731CFA4CFA49}" presName="node" presStyleLbl="revTx" presStyleIdx="0" presStyleCnt="4">
        <dgm:presLayoutVars>
          <dgm:bulletEnabled val="1"/>
        </dgm:presLayoutVars>
      </dgm:prSet>
      <dgm:spPr/>
    </dgm:pt>
    <dgm:pt modelId="{E23398F5-A95E-4E6C-AD24-6D28710B5093}" type="pres">
      <dgm:prSet presAssocID="{4BA52BE9-FE0C-4875-91E9-AD5B1437D0B4}" presName="sibTrans" presStyleLbl="node1" presStyleIdx="0" presStyleCnt="4"/>
      <dgm:spPr/>
    </dgm:pt>
    <dgm:pt modelId="{2B75BDFF-896D-42A5-8681-72364A992F03}" type="pres">
      <dgm:prSet presAssocID="{E8D4088C-DA00-450A-B854-D40E6E743BCE}" presName="dummy" presStyleCnt="0"/>
      <dgm:spPr/>
    </dgm:pt>
    <dgm:pt modelId="{41380772-575D-4191-B608-74472BB7FD3A}" type="pres">
      <dgm:prSet presAssocID="{E8D4088C-DA00-450A-B854-D40E6E743BCE}" presName="node" presStyleLbl="revTx" presStyleIdx="1" presStyleCnt="4">
        <dgm:presLayoutVars>
          <dgm:bulletEnabled val="1"/>
        </dgm:presLayoutVars>
      </dgm:prSet>
      <dgm:spPr/>
    </dgm:pt>
    <dgm:pt modelId="{E8AEB457-B8F8-4D7B-9F16-E6DAD0D68A4B}" type="pres">
      <dgm:prSet presAssocID="{9E81EBC6-AC70-40D0-B68E-4D8240754138}" presName="sibTrans" presStyleLbl="node1" presStyleIdx="1" presStyleCnt="4"/>
      <dgm:spPr/>
    </dgm:pt>
    <dgm:pt modelId="{5D57169E-F73C-4F39-A9EC-DBA5F92406B4}" type="pres">
      <dgm:prSet presAssocID="{4AF69F4B-5013-4DE0-A882-FF8F29C19132}" presName="dummy" presStyleCnt="0"/>
      <dgm:spPr/>
    </dgm:pt>
    <dgm:pt modelId="{682DB5C0-AD23-46AA-A8BC-72EB5DB91235}" type="pres">
      <dgm:prSet presAssocID="{4AF69F4B-5013-4DE0-A882-FF8F29C19132}" presName="node" presStyleLbl="revTx" presStyleIdx="2" presStyleCnt="4">
        <dgm:presLayoutVars>
          <dgm:bulletEnabled val="1"/>
        </dgm:presLayoutVars>
      </dgm:prSet>
      <dgm:spPr/>
    </dgm:pt>
    <dgm:pt modelId="{F81DC7A3-EE93-4C96-B702-B1B3C5EE12AF}" type="pres">
      <dgm:prSet presAssocID="{75213A91-F782-4D04-8C28-1081BE701E71}" presName="sibTrans" presStyleLbl="node1" presStyleIdx="2" presStyleCnt="4"/>
      <dgm:spPr/>
    </dgm:pt>
    <dgm:pt modelId="{7B93DF71-DCD1-448E-AA2E-06B2E6C66F31}" type="pres">
      <dgm:prSet presAssocID="{3F3428AE-325F-4706-942E-B0FB45D1C0E1}" presName="dummy" presStyleCnt="0"/>
      <dgm:spPr/>
    </dgm:pt>
    <dgm:pt modelId="{666CC303-0949-4AB1-86EA-0F5D4F365B5C}" type="pres">
      <dgm:prSet presAssocID="{3F3428AE-325F-4706-942E-B0FB45D1C0E1}" presName="node" presStyleLbl="revTx" presStyleIdx="3" presStyleCnt="4">
        <dgm:presLayoutVars>
          <dgm:bulletEnabled val="1"/>
        </dgm:presLayoutVars>
      </dgm:prSet>
      <dgm:spPr/>
    </dgm:pt>
    <dgm:pt modelId="{4056497D-8AF5-4586-AA81-6EAB38A47E52}" type="pres">
      <dgm:prSet presAssocID="{9636254E-2CE8-4418-A9C1-925D65242580}" presName="sibTrans" presStyleLbl="node1" presStyleIdx="3" presStyleCnt="4"/>
      <dgm:spPr/>
    </dgm:pt>
  </dgm:ptLst>
  <dgm:cxnLst>
    <dgm:cxn modelId="{C093840D-32E4-4ACF-87D9-4D0D1779212A}" srcId="{A8D9AE9A-CB24-45CD-B4B9-2D3D5146F5F6}" destId="{3F3428AE-325F-4706-942E-B0FB45D1C0E1}" srcOrd="3" destOrd="0" parTransId="{A40C98C9-433A-417D-B3F4-A2A50AC17D9F}" sibTransId="{9636254E-2CE8-4418-A9C1-925D65242580}"/>
    <dgm:cxn modelId="{F47EDF38-6A69-4E8B-AE8B-226DF1493DA4}" type="presOf" srcId="{75213A91-F782-4D04-8C28-1081BE701E71}" destId="{F81DC7A3-EE93-4C96-B702-B1B3C5EE12AF}" srcOrd="0" destOrd="0" presId="urn:microsoft.com/office/officeart/2005/8/layout/cycle1"/>
    <dgm:cxn modelId="{B928A543-5659-4742-A7B6-FF5C25DC3D14}" type="presOf" srcId="{A8D9AE9A-CB24-45CD-B4B9-2D3D5146F5F6}" destId="{821A34AE-3E96-4108-96AE-E46686E8930B}" srcOrd="0" destOrd="0" presId="urn:microsoft.com/office/officeart/2005/8/layout/cycle1"/>
    <dgm:cxn modelId="{5BF31970-F64B-403D-BA0D-07E9D408FD4D}" type="presOf" srcId="{E8D4088C-DA00-450A-B854-D40E6E743BCE}" destId="{41380772-575D-4191-B608-74472BB7FD3A}" srcOrd="0" destOrd="0" presId="urn:microsoft.com/office/officeart/2005/8/layout/cycle1"/>
    <dgm:cxn modelId="{6C78E250-9CC5-48C0-87EF-3AB8550AD1E7}" type="presOf" srcId="{4AF69F4B-5013-4DE0-A882-FF8F29C19132}" destId="{682DB5C0-AD23-46AA-A8BC-72EB5DB91235}" srcOrd="0" destOrd="0" presId="urn:microsoft.com/office/officeart/2005/8/layout/cycle1"/>
    <dgm:cxn modelId="{0EAC6E58-1796-4433-B18C-362DCCE43364}" srcId="{A8D9AE9A-CB24-45CD-B4B9-2D3D5146F5F6}" destId="{4AF69F4B-5013-4DE0-A882-FF8F29C19132}" srcOrd="2" destOrd="0" parTransId="{3BBC8A24-05B5-4389-8998-3425A0D6258E}" sibTransId="{75213A91-F782-4D04-8C28-1081BE701E71}"/>
    <dgm:cxn modelId="{7A0FCB87-75AD-4BF4-BEED-A114D0E51623}" type="presOf" srcId="{9E81EBC6-AC70-40D0-B68E-4D8240754138}" destId="{E8AEB457-B8F8-4D7B-9F16-E6DAD0D68A4B}" srcOrd="0" destOrd="0" presId="urn:microsoft.com/office/officeart/2005/8/layout/cycle1"/>
    <dgm:cxn modelId="{AFAF548C-CBD0-4E07-81C7-92C5FB079A94}" srcId="{A8D9AE9A-CB24-45CD-B4B9-2D3D5146F5F6}" destId="{E8D4088C-DA00-450A-B854-D40E6E743BCE}" srcOrd="1" destOrd="0" parTransId="{F5925800-F4AE-4436-A32B-85CA187F8A98}" sibTransId="{9E81EBC6-AC70-40D0-B68E-4D8240754138}"/>
    <dgm:cxn modelId="{9E673D9D-135D-4035-92C7-3F4399283E8C}" type="presOf" srcId="{9216C9DA-090A-462D-9E80-731CFA4CFA49}" destId="{6A3A2E5F-C790-4F5D-B8EA-CE7F0610F06D}" srcOrd="0" destOrd="0" presId="urn:microsoft.com/office/officeart/2005/8/layout/cycle1"/>
    <dgm:cxn modelId="{C5A58EA7-2FA0-4427-8971-5370C42A5324}" type="presOf" srcId="{9636254E-2CE8-4418-A9C1-925D65242580}" destId="{4056497D-8AF5-4586-AA81-6EAB38A47E52}" srcOrd="0" destOrd="0" presId="urn:microsoft.com/office/officeart/2005/8/layout/cycle1"/>
    <dgm:cxn modelId="{ED274CA9-5069-4FC5-B0A5-ECB11821F8C5}" srcId="{A8D9AE9A-CB24-45CD-B4B9-2D3D5146F5F6}" destId="{9216C9DA-090A-462D-9E80-731CFA4CFA49}" srcOrd="0" destOrd="0" parTransId="{20488F3D-F598-4B60-AB94-5B8C380F8397}" sibTransId="{4BA52BE9-FE0C-4875-91E9-AD5B1437D0B4}"/>
    <dgm:cxn modelId="{4AF67CAB-F035-4652-B673-61CFA519E333}" type="presOf" srcId="{4BA52BE9-FE0C-4875-91E9-AD5B1437D0B4}" destId="{E23398F5-A95E-4E6C-AD24-6D28710B5093}" srcOrd="0" destOrd="0" presId="urn:microsoft.com/office/officeart/2005/8/layout/cycle1"/>
    <dgm:cxn modelId="{D2B37FCB-8A7C-4611-895B-EFD85DDA747D}" type="presOf" srcId="{3F3428AE-325F-4706-942E-B0FB45D1C0E1}" destId="{666CC303-0949-4AB1-86EA-0F5D4F365B5C}" srcOrd="0" destOrd="0" presId="urn:microsoft.com/office/officeart/2005/8/layout/cycle1"/>
    <dgm:cxn modelId="{96B36C4C-9F22-4EE3-A8E1-3C271898CDC7}" type="presParOf" srcId="{821A34AE-3E96-4108-96AE-E46686E8930B}" destId="{08252258-3CBC-444B-A4CB-A5A4FDC52A2C}" srcOrd="0" destOrd="0" presId="urn:microsoft.com/office/officeart/2005/8/layout/cycle1"/>
    <dgm:cxn modelId="{63A47B79-2181-47DC-9AE6-E11C48899104}" type="presParOf" srcId="{821A34AE-3E96-4108-96AE-E46686E8930B}" destId="{6A3A2E5F-C790-4F5D-B8EA-CE7F0610F06D}" srcOrd="1" destOrd="0" presId="urn:microsoft.com/office/officeart/2005/8/layout/cycle1"/>
    <dgm:cxn modelId="{B83D52A7-6CE2-48BC-9A54-5A3D9504796A}" type="presParOf" srcId="{821A34AE-3E96-4108-96AE-E46686E8930B}" destId="{E23398F5-A95E-4E6C-AD24-6D28710B5093}" srcOrd="2" destOrd="0" presId="urn:microsoft.com/office/officeart/2005/8/layout/cycle1"/>
    <dgm:cxn modelId="{13FABFCB-C12B-4AFE-BD42-876FBDD5BE8E}" type="presParOf" srcId="{821A34AE-3E96-4108-96AE-E46686E8930B}" destId="{2B75BDFF-896D-42A5-8681-72364A992F03}" srcOrd="3" destOrd="0" presId="urn:microsoft.com/office/officeart/2005/8/layout/cycle1"/>
    <dgm:cxn modelId="{7A44ECF3-C918-4332-89C0-E929BB014F31}" type="presParOf" srcId="{821A34AE-3E96-4108-96AE-E46686E8930B}" destId="{41380772-575D-4191-B608-74472BB7FD3A}" srcOrd="4" destOrd="0" presId="urn:microsoft.com/office/officeart/2005/8/layout/cycle1"/>
    <dgm:cxn modelId="{2385F82B-2F0F-4BED-BD15-DCD87D8F8132}" type="presParOf" srcId="{821A34AE-3E96-4108-96AE-E46686E8930B}" destId="{E8AEB457-B8F8-4D7B-9F16-E6DAD0D68A4B}" srcOrd="5" destOrd="0" presId="urn:microsoft.com/office/officeart/2005/8/layout/cycle1"/>
    <dgm:cxn modelId="{2B263667-4D76-424B-913E-81D5EE9D1BB8}" type="presParOf" srcId="{821A34AE-3E96-4108-96AE-E46686E8930B}" destId="{5D57169E-F73C-4F39-A9EC-DBA5F92406B4}" srcOrd="6" destOrd="0" presId="urn:microsoft.com/office/officeart/2005/8/layout/cycle1"/>
    <dgm:cxn modelId="{BE363884-13CF-404E-AA26-8605554DA8C6}" type="presParOf" srcId="{821A34AE-3E96-4108-96AE-E46686E8930B}" destId="{682DB5C0-AD23-46AA-A8BC-72EB5DB91235}" srcOrd="7" destOrd="0" presId="urn:microsoft.com/office/officeart/2005/8/layout/cycle1"/>
    <dgm:cxn modelId="{D912EC42-9B2B-48A9-8C5D-B4D9A66AE569}" type="presParOf" srcId="{821A34AE-3E96-4108-96AE-E46686E8930B}" destId="{F81DC7A3-EE93-4C96-B702-B1B3C5EE12AF}" srcOrd="8" destOrd="0" presId="urn:microsoft.com/office/officeart/2005/8/layout/cycle1"/>
    <dgm:cxn modelId="{F74469C7-AF36-4BDF-AB5C-C80F135959DE}" type="presParOf" srcId="{821A34AE-3E96-4108-96AE-E46686E8930B}" destId="{7B93DF71-DCD1-448E-AA2E-06B2E6C66F31}" srcOrd="9" destOrd="0" presId="urn:microsoft.com/office/officeart/2005/8/layout/cycle1"/>
    <dgm:cxn modelId="{8EE9F443-FF4B-47C1-846D-BBD1A7FCB00A}" type="presParOf" srcId="{821A34AE-3E96-4108-96AE-E46686E8930B}" destId="{666CC303-0949-4AB1-86EA-0F5D4F365B5C}" srcOrd="10" destOrd="0" presId="urn:microsoft.com/office/officeart/2005/8/layout/cycle1"/>
    <dgm:cxn modelId="{A7D5D511-6A75-48A5-8C35-11DF1005814D}" type="presParOf" srcId="{821A34AE-3E96-4108-96AE-E46686E8930B}" destId="{4056497D-8AF5-4586-AA81-6EAB38A47E52}" srcOrd="11" destOrd="0" presId="urn:microsoft.com/office/officeart/2005/8/layout/cycle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EC7780-EB65-48BB-836E-EE415B853CA5}" type="doc">
      <dgm:prSet loTypeId="urn:microsoft.com/office/officeart/2011/layout/HexagonRadial" loCatId="cycle" qsTypeId="urn:microsoft.com/office/officeart/2005/8/quickstyle/simple1#1" qsCatId="simple" csTypeId="urn:microsoft.com/office/officeart/2005/8/colors/accent5_5" csCatId="accent5" phldr="1"/>
      <dgm:spPr/>
      <dgm:t>
        <a:bodyPr/>
        <a:lstStyle/>
        <a:p>
          <a:endParaRPr lang="en-US"/>
        </a:p>
      </dgm:t>
    </dgm:pt>
    <dgm:pt modelId="{295DD302-3979-45A5-81C2-410805A55A48}">
      <dgm:prSet phldrT="[Text]" custT="1"/>
      <dgm:spPr/>
      <dgm:t>
        <a:bodyPr/>
        <a:lstStyle/>
        <a:p>
          <a:r>
            <a:rPr lang="en-US" sz="1000" b="1" dirty="0"/>
            <a:t>Smart Carbon Alliance©</a:t>
          </a:r>
        </a:p>
      </dgm:t>
    </dgm:pt>
    <dgm:pt modelId="{2BD0D527-A36E-4E1A-B8D2-2524BAE9AF65}" type="parTrans" cxnId="{3C74BDDA-F959-4B9B-B616-309ACADF2C72}">
      <dgm:prSet/>
      <dgm:spPr/>
      <dgm:t>
        <a:bodyPr/>
        <a:lstStyle/>
        <a:p>
          <a:endParaRPr lang="en-US" sz="1000"/>
        </a:p>
      </dgm:t>
    </dgm:pt>
    <dgm:pt modelId="{DDCBA49F-5F25-4E11-BAB4-DBB0A64C1A94}" type="sibTrans" cxnId="{3C74BDDA-F959-4B9B-B616-309ACADF2C72}">
      <dgm:prSet/>
      <dgm:spPr/>
      <dgm:t>
        <a:bodyPr/>
        <a:lstStyle/>
        <a:p>
          <a:endParaRPr lang="en-US" sz="1000"/>
        </a:p>
      </dgm:t>
    </dgm:pt>
    <dgm:pt modelId="{219BF97C-6A36-487B-9F24-5A137639874A}">
      <dgm:prSet phldrT="[Text]" custT="1"/>
      <dgm:spPr/>
      <dgm:t>
        <a:bodyPr/>
        <a:lstStyle/>
        <a:p>
          <a:r>
            <a:rPr lang="en-US" sz="1000" dirty="0"/>
            <a:t>Demand drivers</a:t>
          </a:r>
        </a:p>
      </dgm:t>
    </dgm:pt>
    <dgm:pt modelId="{950EBC68-B53F-406C-922B-8BA0DCD82356}" type="parTrans" cxnId="{9A7CA2FA-B3B5-43FB-9010-867735AFDDB6}">
      <dgm:prSet/>
      <dgm:spPr/>
      <dgm:t>
        <a:bodyPr/>
        <a:lstStyle/>
        <a:p>
          <a:endParaRPr lang="en-US" sz="1000"/>
        </a:p>
      </dgm:t>
    </dgm:pt>
    <dgm:pt modelId="{18C747AB-8108-4C70-8605-431D3AD73145}" type="sibTrans" cxnId="{9A7CA2FA-B3B5-43FB-9010-867735AFDDB6}">
      <dgm:prSet/>
      <dgm:spPr/>
      <dgm:t>
        <a:bodyPr/>
        <a:lstStyle/>
        <a:p>
          <a:endParaRPr lang="en-US" sz="1000"/>
        </a:p>
      </dgm:t>
    </dgm:pt>
    <dgm:pt modelId="{E54B0896-64F6-45C8-B3E6-4A43923F9043}">
      <dgm:prSet phldrT="[Text]" custT="1"/>
      <dgm:spPr/>
      <dgm:t>
        <a:bodyPr/>
        <a:lstStyle/>
        <a:p>
          <a:r>
            <a:rPr lang="en-US" sz="1000" dirty="0"/>
            <a:t>Researchers</a:t>
          </a:r>
        </a:p>
      </dgm:t>
    </dgm:pt>
    <dgm:pt modelId="{B6A2F2E6-66B5-4FAF-9F4C-B3C960E5DFB7}" type="parTrans" cxnId="{B9FC46A4-D9D1-4399-89C3-8B429623E9DF}">
      <dgm:prSet/>
      <dgm:spPr/>
      <dgm:t>
        <a:bodyPr/>
        <a:lstStyle/>
        <a:p>
          <a:endParaRPr lang="en-US" sz="1000"/>
        </a:p>
      </dgm:t>
    </dgm:pt>
    <dgm:pt modelId="{75AAE026-A572-4C00-A7BF-AF453B058022}" type="sibTrans" cxnId="{B9FC46A4-D9D1-4399-89C3-8B429623E9DF}">
      <dgm:prSet/>
      <dgm:spPr/>
      <dgm:t>
        <a:bodyPr/>
        <a:lstStyle/>
        <a:p>
          <a:endParaRPr lang="en-US" sz="1000"/>
        </a:p>
      </dgm:t>
    </dgm:pt>
    <dgm:pt modelId="{39E26120-3EA0-4C67-9910-E1CE39945A17}">
      <dgm:prSet phldrT="[Text]" custT="1"/>
      <dgm:spPr/>
      <dgm:t>
        <a:bodyPr/>
        <a:lstStyle/>
        <a:p>
          <a:r>
            <a:rPr lang="en-US" sz="1000" dirty="0"/>
            <a:t>Implementers</a:t>
          </a:r>
        </a:p>
      </dgm:t>
    </dgm:pt>
    <dgm:pt modelId="{CDD3B447-B662-4267-88BA-AF3DA32218A6}" type="parTrans" cxnId="{7974D7A6-5676-466F-BCE5-4470754C4730}">
      <dgm:prSet/>
      <dgm:spPr/>
      <dgm:t>
        <a:bodyPr/>
        <a:lstStyle/>
        <a:p>
          <a:endParaRPr lang="en-US" sz="1000"/>
        </a:p>
      </dgm:t>
    </dgm:pt>
    <dgm:pt modelId="{09269A9B-F28E-465B-A0EA-3342722E1455}" type="sibTrans" cxnId="{7974D7A6-5676-466F-BCE5-4470754C4730}">
      <dgm:prSet/>
      <dgm:spPr/>
      <dgm:t>
        <a:bodyPr/>
        <a:lstStyle/>
        <a:p>
          <a:endParaRPr lang="en-US" sz="1000"/>
        </a:p>
      </dgm:t>
    </dgm:pt>
    <dgm:pt modelId="{F3DEF246-A305-4440-A54E-07260565F858}">
      <dgm:prSet phldrT="[Text]" custT="1"/>
      <dgm:spPr/>
      <dgm:t>
        <a:bodyPr/>
        <a:lstStyle/>
        <a:p>
          <a:r>
            <a:rPr lang="en-US" sz="1000" dirty="0"/>
            <a:t>Partners / Investors</a:t>
          </a:r>
        </a:p>
      </dgm:t>
    </dgm:pt>
    <dgm:pt modelId="{BD151374-97A6-41A0-B20C-1745FFEE165E}" type="parTrans" cxnId="{EFC9199C-8002-402E-94EE-8BBE123769D6}">
      <dgm:prSet/>
      <dgm:spPr/>
      <dgm:t>
        <a:bodyPr/>
        <a:lstStyle/>
        <a:p>
          <a:endParaRPr lang="en-US" sz="1000"/>
        </a:p>
      </dgm:t>
    </dgm:pt>
    <dgm:pt modelId="{0A927A67-EEDC-44AC-92E8-174136AA1432}" type="sibTrans" cxnId="{EFC9199C-8002-402E-94EE-8BBE123769D6}">
      <dgm:prSet/>
      <dgm:spPr/>
      <dgm:t>
        <a:bodyPr/>
        <a:lstStyle/>
        <a:p>
          <a:endParaRPr lang="en-US" sz="1000"/>
        </a:p>
      </dgm:t>
    </dgm:pt>
    <dgm:pt modelId="{D8389CF1-EEAB-41DF-8F2F-BB443D82B0E3}">
      <dgm:prSet phldrT="[Text]" custT="1"/>
      <dgm:spPr/>
      <dgm:t>
        <a:bodyPr/>
        <a:lstStyle/>
        <a:p>
          <a:r>
            <a:rPr lang="en-US" sz="1000" dirty="0">
              <a:solidFill>
                <a:schemeClr val="accent5">
                  <a:lumMod val="75000"/>
                </a:schemeClr>
              </a:solidFill>
            </a:rPr>
            <a:t>Regulatory</a:t>
          </a:r>
        </a:p>
      </dgm:t>
    </dgm:pt>
    <dgm:pt modelId="{29D9D241-4C37-4708-85B7-F4FB7EF5E635}" type="parTrans" cxnId="{EB75C6D3-3426-4883-9D6C-638AA89075BD}">
      <dgm:prSet/>
      <dgm:spPr/>
      <dgm:t>
        <a:bodyPr/>
        <a:lstStyle/>
        <a:p>
          <a:endParaRPr lang="en-US" sz="1000"/>
        </a:p>
      </dgm:t>
    </dgm:pt>
    <dgm:pt modelId="{263A4C38-C21A-47B1-821C-36EB766E83EF}" type="sibTrans" cxnId="{EB75C6D3-3426-4883-9D6C-638AA89075BD}">
      <dgm:prSet/>
      <dgm:spPr/>
      <dgm:t>
        <a:bodyPr/>
        <a:lstStyle/>
        <a:p>
          <a:endParaRPr lang="en-US" sz="1000"/>
        </a:p>
      </dgm:t>
    </dgm:pt>
    <dgm:pt modelId="{366ED388-BF6E-47B2-93D9-2D9DD1A1D9DD}">
      <dgm:prSet phldrT="[Text]" custT="1"/>
      <dgm:spPr/>
      <dgm:t>
        <a:bodyPr/>
        <a:lstStyle/>
        <a:p>
          <a:r>
            <a:rPr lang="en-US" sz="1000" dirty="0">
              <a:solidFill>
                <a:schemeClr val="accent5">
                  <a:lumMod val="75000"/>
                </a:schemeClr>
              </a:solidFill>
            </a:rPr>
            <a:t>Collaborative Information flow</a:t>
          </a:r>
        </a:p>
      </dgm:t>
    </dgm:pt>
    <dgm:pt modelId="{11389968-01AD-40DC-8C11-F86E66F44425}" type="parTrans" cxnId="{73488ED0-DE93-4EE7-861B-F57155C1C3C9}">
      <dgm:prSet/>
      <dgm:spPr/>
      <dgm:t>
        <a:bodyPr/>
        <a:lstStyle/>
        <a:p>
          <a:endParaRPr lang="en-US" sz="1000"/>
        </a:p>
      </dgm:t>
    </dgm:pt>
    <dgm:pt modelId="{6E7E03A7-2359-4A67-B1D0-72DF9787D2C6}" type="sibTrans" cxnId="{73488ED0-DE93-4EE7-861B-F57155C1C3C9}">
      <dgm:prSet/>
      <dgm:spPr/>
      <dgm:t>
        <a:bodyPr/>
        <a:lstStyle/>
        <a:p>
          <a:endParaRPr lang="en-US" sz="1000"/>
        </a:p>
      </dgm:t>
    </dgm:pt>
    <dgm:pt modelId="{1CD92143-5061-4AED-ABE2-DF59539A280A}" type="pres">
      <dgm:prSet presAssocID="{9BEC7780-EB65-48BB-836E-EE415B853CA5}" presName="Name0" presStyleCnt="0">
        <dgm:presLayoutVars>
          <dgm:chMax val="1"/>
          <dgm:chPref val="1"/>
          <dgm:dir/>
          <dgm:animOne val="branch"/>
          <dgm:animLvl val="lvl"/>
        </dgm:presLayoutVars>
      </dgm:prSet>
      <dgm:spPr/>
    </dgm:pt>
    <dgm:pt modelId="{A8FB59FB-F3C9-4A5F-8A5E-5A35187A3826}" type="pres">
      <dgm:prSet presAssocID="{295DD302-3979-45A5-81C2-410805A55A48}" presName="Parent" presStyleLbl="node0" presStyleIdx="0" presStyleCnt="1">
        <dgm:presLayoutVars>
          <dgm:chMax val="6"/>
          <dgm:chPref val="6"/>
        </dgm:presLayoutVars>
      </dgm:prSet>
      <dgm:spPr/>
    </dgm:pt>
    <dgm:pt modelId="{B1795E0F-0C24-43B7-A1F2-34F9EDC44D86}" type="pres">
      <dgm:prSet presAssocID="{219BF97C-6A36-487B-9F24-5A137639874A}" presName="Accent1" presStyleCnt="0"/>
      <dgm:spPr/>
    </dgm:pt>
    <dgm:pt modelId="{B3298B45-C51D-4177-9A9B-E9489618F71E}" type="pres">
      <dgm:prSet presAssocID="{219BF97C-6A36-487B-9F24-5A137639874A}" presName="Accent" presStyleLbl="bgShp" presStyleIdx="0" presStyleCnt="6"/>
      <dgm:spPr/>
    </dgm:pt>
    <dgm:pt modelId="{E567009E-9AAC-4F0C-9AAD-82850FCFD336}" type="pres">
      <dgm:prSet presAssocID="{219BF97C-6A36-487B-9F24-5A137639874A}" presName="Child1" presStyleLbl="node1" presStyleIdx="0" presStyleCnt="6">
        <dgm:presLayoutVars>
          <dgm:chMax val="0"/>
          <dgm:chPref val="0"/>
          <dgm:bulletEnabled val="1"/>
        </dgm:presLayoutVars>
      </dgm:prSet>
      <dgm:spPr/>
    </dgm:pt>
    <dgm:pt modelId="{B61C8ADF-34FF-4409-AF7F-902234969726}" type="pres">
      <dgm:prSet presAssocID="{E54B0896-64F6-45C8-B3E6-4A43923F9043}" presName="Accent2" presStyleCnt="0"/>
      <dgm:spPr/>
    </dgm:pt>
    <dgm:pt modelId="{BEC92BD7-B78A-44CA-9A2F-D4149EF16062}" type="pres">
      <dgm:prSet presAssocID="{E54B0896-64F6-45C8-B3E6-4A43923F9043}" presName="Accent" presStyleLbl="bgShp" presStyleIdx="1" presStyleCnt="6"/>
      <dgm:spPr>
        <a:blipFill rotWithShape="0">
          <a:blip xmlns:r="http://schemas.openxmlformats.org/officeDocument/2006/relationships" r:embed="rId1"/>
          <a:stretch>
            <a:fillRect/>
          </a:stretch>
        </a:blipFill>
      </dgm:spPr>
    </dgm:pt>
    <dgm:pt modelId="{E761453E-6674-4ECC-8364-D6145482E8F5}" type="pres">
      <dgm:prSet presAssocID="{E54B0896-64F6-45C8-B3E6-4A43923F9043}" presName="Child2" presStyleLbl="node1" presStyleIdx="1" presStyleCnt="6">
        <dgm:presLayoutVars>
          <dgm:chMax val="0"/>
          <dgm:chPref val="0"/>
          <dgm:bulletEnabled val="1"/>
        </dgm:presLayoutVars>
      </dgm:prSet>
      <dgm:spPr/>
    </dgm:pt>
    <dgm:pt modelId="{8C2A78C1-A92C-4F7B-9DEA-F82629CD0AC6}" type="pres">
      <dgm:prSet presAssocID="{39E26120-3EA0-4C67-9910-E1CE39945A17}" presName="Accent3" presStyleCnt="0"/>
      <dgm:spPr/>
    </dgm:pt>
    <dgm:pt modelId="{496CAB19-DA23-4304-930F-A335A6920B8B}" type="pres">
      <dgm:prSet presAssocID="{39E26120-3EA0-4C67-9910-E1CE39945A17}" presName="Accent" presStyleLbl="bgShp" presStyleIdx="2" presStyleCnt="6"/>
      <dgm:spPr/>
    </dgm:pt>
    <dgm:pt modelId="{CD7C1A2D-BDE8-4D84-B054-FBBBD390E39F}" type="pres">
      <dgm:prSet presAssocID="{39E26120-3EA0-4C67-9910-E1CE39945A17}" presName="Child3" presStyleLbl="node1" presStyleIdx="2" presStyleCnt="6">
        <dgm:presLayoutVars>
          <dgm:chMax val="0"/>
          <dgm:chPref val="0"/>
          <dgm:bulletEnabled val="1"/>
        </dgm:presLayoutVars>
      </dgm:prSet>
      <dgm:spPr/>
    </dgm:pt>
    <dgm:pt modelId="{194F862D-F552-4EA9-8819-E051B2F45E3D}" type="pres">
      <dgm:prSet presAssocID="{F3DEF246-A305-4440-A54E-07260565F858}" presName="Accent4" presStyleCnt="0"/>
      <dgm:spPr/>
    </dgm:pt>
    <dgm:pt modelId="{AD64F225-B0B7-40E0-A873-20542A388306}" type="pres">
      <dgm:prSet presAssocID="{F3DEF246-A305-4440-A54E-07260565F858}" presName="Accent" presStyleLbl="bgShp" presStyleIdx="3" presStyleCnt="6"/>
      <dgm:spPr/>
    </dgm:pt>
    <dgm:pt modelId="{7B9E983A-8D45-41C9-B002-2A02FDA25E68}" type="pres">
      <dgm:prSet presAssocID="{F3DEF246-A305-4440-A54E-07260565F858}" presName="Child4" presStyleLbl="node1" presStyleIdx="3" presStyleCnt="6">
        <dgm:presLayoutVars>
          <dgm:chMax val="0"/>
          <dgm:chPref val="0"/>
          <dgm:bulletEnabled val="1"/>
        </dgm:presLayoutVars>
      </dgm:prSet>
      <dgm:spPr/>
    </dgm:pt>
    <dgm:pt modelId="{95A6E7AE-B6CD-40B7-840A-9FDBBC0E23A4}" type="pres">
      <dgm:prSet presAssocID="{D8389CF1-EEAB-41DF-8F2F-BB443D82B0E3}" presName="Accent5" presStyleCnt="0"/>
      <dgm:spPr/>
    </dgm:pt>
    <dgm:pt modelId="{87B3C092-FD87-4392-8BBA-8E70A313E2F2}" type="pres">
      <dgm:prSet presAssocID="{D8389CF1-EEAB-41DF-8F2F-BB443D82B0E3}" presName="Accent" presStyleLbl="bgShp" presStyleIdx="4" presStyleCnt="6"/>
      <dgm:spPr/>
    </dgm:pt>
    <dgm:pt modelId="{5649A094-5490-4A7C-B35D-68BC137B31E8}" type="pres">
      <dgm:prSet presAssocID="{D8389CF1-EEAB-41DF-8F2F-BB443D82B0E3}" presName="Child5" presStyleLbl="node1" presStyleIdx="4" presStyleCnt="6">
        <dgm:presLayoutVars>
          <dgm:chMax val="0"/>
          <dgm:chPref val="0"/>
          <dgm:bulletEnabled val="1"/>
        </dgm:presLayoutVars>
      </dgm:prSet>
      <dgm:spPr/>
    </dgm:pt>
    <dgm:pt modelId="{26A66775-9624-4615-84A5-570BC6E3EC7E}" type="pres">
      <dgm:prSet presAssocID="{366ED388-BF6E-47B2-93D9-2D9DD1A1D9DD}" presName="Accent6" presStyleCnt="0"/>
      <dgm:spPr/>
    </dgm:pt>
    <dgm:pt modelId="{512AAEE7-389E-4061-8D72-057C722F0409}" type="pres">
      <dgm:prSet presAssocID="{366ED388-BF6E-47B2-93D9-2D9DD1A1D9DD}" presName="Accent" presStyleLbl="bgShp" presStyleIdx="5" presStyleCnt="6"/>
      <dgm:spPr/>
    </dgm:pt>
    <dgm:pt modelId="{4B6BB2B6-DEBB-4DD3-8861-C2FAB777104D}" type="pres">
      <dgm:prSet presAssocID="{366ED388-BF6E-47B2-93D9-2D9DD1A1D9DD}" presName="Child6" presStyleLbl="node1" presStyleIdx="5" presStyleCnt="6">
        <dgm:presLayoutVars>
          <dgm:chMax val="0"/>
          <dgm:chPref val="0"/>
          <dgm:bulletEnabled val="1"/>
        </dgm:presLayoutVars>
      </dgm:prSet>
      <dgm:spPr/>
    </dgm:pt>
  </dgm:ptLst>
  <dgm:cxnLst>
    <dgm:cxn modelId="{07B9A824-7BE2-473C-A1C3-AF9DE68DB335}" type="presOf" srcId="{E54B0896-64F6-45C8-B3E6-4A43923F9043}" destId="{E761453E-6674-4ECC-8364-D6145482E8F5}" srcOrd="0" destOrd="0" presId="urn:microsoft.com/office/officeart/2011/layout/HexagonRadial"/>
    <dgm:cxn modelId="{CB5ED43F-AD79-47F9-9039-89E265FF0F75}" type="presOf" srcId="{9BEC7780-EB65-48BB-836E-EE415B853CA5}" destId="{1CD92143-5061-4AED-ABE2-DF59539A280A}" srcOrd="0" destOrd="0" presId="urn:microsoft.com/office/officeart/2011/layout/HexagonRadial"/>
    <dgm:cxn modelId="{2CFBE75E-C8FF-4B6D-871B-1756F6784F14}" type="presOf" srcId="{D8389CF1-EEAB-41DF-8F2F-BB443D82B0E3}" destId="{5649A094-5490-4A7C-B35D-68BC137B31E8}" srcOrd="0" destOrd="0" presId="urn:microsoft.com/office/officeart/2011/layout/HexagonRadial"/>
    <dgm:cxn modelId="{5A264A61-9CAA-4F9D-8921-BE61AF0C1BAD}" type="presOf" srcId="{39E26120-3EA0-4C67-9910-E1CE39945A17}" destId="{CD7C1A2D-BDE8-4D84-B054-FBBBD390E39F}" srcOrd="0" destOrd="0" presId="urn:microsoft.com/office/officeart/2011/layout/HexagonRadial"/>
    <dgm:cxn modelId="{3C49C262-6A66-4E94-981A-30F4B8B29728}" type="presOf" srcId="{295DD302-3979-45A5-81C2-410805A55A48}" destId="{A8FB59FB-F3C9-4A5F-8A5E-5A35187A3826}" srcOrd="0" destOrd="0" presId="urn:microsoft.com/office/officeart/2011/layout/HexagonRadial"/>
    <dgm:cxn modelId="{E0EC9563-7978-4547-8B49-D912C167DCCF}" type="presOf" srcId="{219BF97C-6A36-487B-9F24-5A137639874A}" destId="{E567009E-9AAC-4F0C-9AAD-82850FCFD336}" srcOrd="0" destOrd="0" presId="urn:microsoft.com/office/officeart/2011/layout/HexagonRadial"/>
    <dgm:cxn modelId="{4F5EC998-B917-4539-A1CE-644ADE66B24B}" type="presOf" srcId="{F3DEF246-A305-4440-A54E-07260565F858}" destId="{7B9E983A-8D45-41C9-B002-2A02FDA25E68}" srcOrd="0" destOrd="0" presId="urn:microsoft.com/office/officeart/2011/layout/HexagonRadial"/>
    <dgm:cxn modelId="{EFC9199C-8002-402E-94EE-8BBE123769D6}" srcId="{295DD302-3979-45A5-81C2-410805A55A48}" destId="{F3DEF246-A305-4440-A54E-07260565F858}" srcOrd="3" destOrd="0" parTransId="{BD151374-97A6-41A0-B20C-1745FFEE165E}" sibTransId="{0A927A67-EEDC-44AC-92E8-174136AA1432}"/>
    <dgm:cxn modelId="{B9FC46A4-D9D1-4399-89C3-8B429623E9DF}" srcId="{295DD302-3979-45A5-81C2-410805A55A48}" destId="{E54B0896-64F6-45C8-B3E6-4A43923F9043}" srcOrd="1" destOrd="0" parTransId="{B6A2F2E6-66B5-4FAF-9F4C-B3C960E5DFB7}" sibTransId="{75AAE026-A572-4C00-A7BF-AF453B058022}"/>
    <dgm:cxn modelId="{7974D7A6-5676-466F-BCE5-4470754C4730}" srcId="{295DD302-3979-45A5-81C2-410805A55A48}" destId="{39E26120-3EA0-4C67-9910-E1CE39945A17}" srcOrd="2" destOrd="0" parTransId="{CDD3B447-B662-4267-88BA-AF3DA32218A6}" sibTransId="{09269A9B-F28E-465B-A0EA-3342722E1455}"/>
    <dgm:cxn modelId="{0B0C6BB8-0BFA-4D5F-A549-3D63DF00B08C}" type="presOf" srcId="{366ED388-BF6E-47B2-93D9-2D9DD1A1D9DD}" destId="{4B6BB2B6-DEBB-4DD3-8861-C2FAB777104D}" srcOrd="0" destOrd="0" presId="urn:microsoft.com/office/officeart/2011/layout/HexagonRadial"/>
    <dgm:cxn modelId="{73488ED0-DE93-4EE7-861B-F57155C1C3C9}" srcId="{295DD302-3979-45A5-81C2-410805A55A48}" destId="{366ED388-BF6E-47B2-93D9-2D9DD1A1D9DD}" srcOrd="5" destOrd="0" parTransId="{11389968-01AD-40DC-8C11-F86E66F44425}" sibTransId="{6E7E03A7-2359-4A67-B1D0-72DF9787D2C6}"/>
    <dgm:cxn modelId="{EB75C6D3-3426-4883-9D6C-638AA89075BD}" srcId="{295DD302-3979-45A5-81C2-410805A55A48}" destId="{D8389CF1-EEAB-41DF-8F2F-BB443D82B0E3}" srcOrd="4" destOrd="0" parTransId="{29D9D241-4C37-4708-85B7-F4FB7EF5E635}" sibTransId="{263A4C38-C21A-47B1-821C-36EB766E83EF}"/>
    <dgm:cxn modelId="{3C74BDDA-F959-4B9B-B616-309ACADF2C72}" srcId="{9BEC7780-EB65-48BB-836E-EE415B853CA5}" destId="{295DD302-3979-45A5-81C2-410805A55A48}" srcOrd="0" destOrd="0" parTransId="{2BD0D527-A36E-4E1A-B8D2-2524BAE9AF65}" sibTransId="{DDCBA49F-5F25-4E11-BAB4-DBB0A64C1A94}"/>
    <dgm:cxn modelId="{9A7CA2FA-B3B5-43FB-9010-867735AFDDB6}" srcId="{295DD302-3979-45A5-81C2-410805A55A48}" destId="{219BF97C-6A36-487B-9F24-5A137639874A}" srcOrd="0" destOrd="0" parTransId="{950EBC68-B53F-406C-922B-8BA0DCD82356}" sibTransId="{18C747AB-8108-4C70-8605-431D3AD73145}"/>
    <dgm:cxn modelId="{348E4ABC-FEA0-483D-80C4-9329FCFB0AE0}" type="presParOf" srcId="{1CD92143-5061-4AED-ABE2-DF59539A280A}" destId="{A8FB59FB-F3C9-4A5F-8A5E-5A35187A3826}" srcOrd="0" destOrd="0" presId="urn:microsoft.com/office/officeart/2011/layout/HexagonRadial"/>
    <dgm:cxn modelId="{F9DFB9A1-5A5E-48C9-95CA-0A4D17373CB3}" type="presParOf" srcId="{1CD92143-5061-4AED-ABE2-DF59539A280A}" destId="{B1795E0F-0C24-43B7-A1F2-34F9EDC44D86}" srcOrd="1" destOrd="0" presId="urn:microsoft.com/office/officeart/2011/layout/HexagonRadial"/>
    <dgm:cxn modelId="{80CBE3EB-E59F-484E-B53D-59DB512B6399}" type="presParOf" srcId="{B1795E0F-0C24-43B7-A1F2-34F9EDC44D86}" destId="{B3298B45-C51D-4177-9A9B-E9489618F71E}" srcOrd="0" destOrd="0" presId="urn:microsoft.com/office/officeart/2011/layout/HexagonRadial"/>
    <dgm:cxn modelId="{01B5385F-2EE8-4E0C-8B5D-B292D77E982C}" type="presParOf" srcId="{1CD92143-5061-4AED-ABE2-DF59539A280A}" destId="{E567009E-9AAC-4F0C-9AAD-82850FCFD336}" srcOrd="2" destOrd="0" presId="urn:microsoft.com/office/officeart/2011/layout/HexagonRadial"/>
    <dgm:cxn modelId="{3997BEE8-6163-42A7-AA91-B6EE594789C7}" type="presParOf" srcId="{1CD92143-5061-4AED-ABE2-DF59539A280A}" destId="{B61C8ADF-34FF-4409-AF7F-902234969726}" srcOrd="3" destOrd="0" presId="urn:microsoft.com/office/officeart/2011/layout/HexagonRadial"/>
    <dgm:cxn modelId="{E8B4A975-E5FD-4DD2-A6E7-15EAEC88F776}" type="presParOf" srcId="{B61C8ADF-34FF-4409-AF7F-902234969726}" destId="{BEC92BD7-B78A-44CA-9A2F-D4149EF16062}" srcOrd="0" destOrd="0" presId="urn:microsoft.com/office/officeart/2011/layout/HexagonRadial"/>
    <dgm:cxn modelId="{404935A3-983A-4142-BAA5-462F49B27F97}" type="presParOf" srcId="{1CD92143-5061-4AED-ABE2-DF59539A280A}" destId="{E761453E-6674-4ECC-8364-D6145482E8F5}" srcOrd="4" destOrd="0" presId="urn:microsoft.com/office/officeart/2011/layout/HexagonRadial"/>
    <dgm:cxn modelId="{6DF31BBA-8259-4D9A-9026-65983B9516D8}" type="presParOf" srcId="{1CD92143-5061-4AED-ABE2-DF59539A280A}" destId="{8C2A78C1-A92C-4F7B-9DEA-F82629CD0AC6}" srcOrd="5" destOrd="0" presId="urn:microsoft.com/office/officeart/2011/layout/HexagonRadial"/>
    <dgm:cxn modelId="{F626EE29-E7B9-4FAA-8379-50D55B0D7772}" type="presParOf" srcId="{8C2A78C1-A92C-4F7B-9DEA-F82629CD0AC6}" destId="{496CAB19-DA23-4304-930F-A335A6920B8B}" srcOrd="0" destOrd="0" presId="urn:microsoft.com/office/officeart/2011/layout/HexagonRadial"/>
    <dgm:cxn modelId="{EE6C0146-1E65-4B10-A191-D7A140A2DC80}" type="presParOf" srcId="{1CD92143-5061-4AED-ABE2-DF59539A280A}" destId="{CD7C1A2D-BDE8-4D84-B054-FBBBD390E39F}" srcOrd="6" destOrd="0" presId="urn:microsoft.com/office/officeart/2011/layout/HexagonRadial"/>
    <dgm:cxn modelId="{EBB3237B-AAD0-4A1B-9C7D-B61EE46E8B0A}" type="presParOf" srcId="{1CD92143-5061-4AED-ABE2-DF59539A280A}" destId="{194F862D-F552-4EA9-8819-E051B2F45E3D}" srcOrd="7" destOrd="0" presId="urn:microsoft.com/office/officeart/2011/layout/HexagonRadial"/>
    <dgm:cxn modelId="{DB7CE252-E731-42D3-AB82-62A445FBA25B}" type="presParOf" srcId="{194F862D-F552-4EA9-8819-E051B2F45E3D}" destId="{AD64F225-B0B7-40E0-A873-20542A388306}" srcOrd="0" destOrd="0" presId="urn:microsoft.com/office/officeart/2011/layout/HexagonRadial"/>
    <dgm:cxn modelId="{380996FA-8127-4B8C-8D8E-A54F9837C4F7}" type="presParOf" srcId="{1CD92143-5061-4AED-ABE2-DF59539A280A}" destId="{7B9E983A-8D45-41C9-B002-2A02FDA25E68}" srcOrd="8" destOrd="0" presId="urn:microsoft.com/office/officeart/2011/layout/HexagonRadial"/>
    <dgm:cxn modelId="{A5EDC3FE-DA34-4187-8D99-DC811FD6A8F3}" type="presParOf" srcId="{1CD92143-5061-4AED-ABE2-DF59539A280A}" destId="{95A6E7AE-B6CD-40B7-840A-9FDBBC0E23A4}" srcOrd="9" destOrd="0" presId="urn:microsoft.com/office/officeart/2011/layout/HexagonRadial"/>
    <dgm:cxn modelId="{BABA123E-E71E-468F-8647-A1E2D777F378}" type="presParOf" srcId="{95A6E7AE-B6CD-40B7-840A-9FDBBC0E23A4}" destId="{87B3C092-FD87-4392-8BBA-8E70A313E2F2}" srcOrd="0" destOrd="0" presId="urn:microsoft.com/office/officeart/2011/layout/HexagonRadial"/>
    <dgm:cxn modelId="{D2634256-0EFD-4919-A754-11BA1CD22CCE}" type="presParOf" srcId="{1CD92143-5061-4AED-ABE2-DF59539A280A}" destId="{5649A094-5490-4A7C-B35D-68BC137B31E8}" srcOrd="10" destOrd="0" presId="urn:microsoft.com/office/officeart/2011/layout/HexagonRadial"/>
    <dgm:cxn modelId="{54C80109-5328-4CFD-A783-FD124A7172EB}" type="presParOf" srcId="{1CD92143-5061-4AED-ABE2-DF59539A280A}" destId="{26A66775-9624-4615-84A5-570BC6E3EC7E}" srcOrd="11" destOrd="0" presId="urn:microsoft.com/office/officeart/2011/layout/HexagonRadial"/>
    <dgm:cxn modelId="{849AFDDF-FE73-456C-BA55-FDBDFE97787B}" type="presParOf" srcId="{26A66775-9624-4615-84A5-570BC6E3EC7E}" destId="{512AAEE7-389E-4061-8D72-057C722F0409}" srcOrd="0" destOrd="0" presId="urn:microsoft.com/office/officeart/2011/layout/HexagonRadial"/>
    <dgm:cxn modelId="{23882A24-A5F6-4046-9268-EBF1F1E9FB01}" type="presParOf" srcId="{1CD92143-5061-4AED-ABE2-DF59539A280A}" destId="{4B6BB2B6-DEBB-4DD3-8861-C2FAB777104D}" srcOrd="12" destOrd="0" presId="urn:microsoft.com/office/officeart/2011/layout/HexagonRadial"/>
  </dgm:cxnLst>
  <dgm:bg/>
  <dgm:whole>
    <a:effectLst/>
  </dgm:whole>
  <dgm:extLst>
    <a:ext uri="http://schemas.microsoft.com/office/drawing/2008/diagram">
      <dsp:dataModelExt xmlns:dsp="http://schemas.microsoft.com/office/drawing/2008/diagram" relId="rId1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64E10C-0243-48D4-A12E-A15053D31812}" type="doc">
      <dgm:prSet loTypeId="urn:microsoft.com/office/officeart/2005/8/layout/radial6" loCatId="cycle" qsTypeId="urn:microsoft.com/office/officeart/2005/8/quickstyle/simple1" qsCatId="simple" csTypeId="urn:microsoft.com/office/officeart/2005/8/colors/accent1_3" csCatId="accent1" phldr="1"/>
      <dgm:spPr/>
      <dgm:t>
        <a:bodyPr/>
        <a:lstStyle/>
        <a:p>
          <a:endParaRPr lang="en-US"/>
        </a:p>
      </dgm:t>
    </dgm:pt>
    <dgm:pt modelId="{E7C0FF3D-790A-4505-BD8A-AE3750F8613F}">
      <dgm:prSet phldrT="[Text]"/>
      <dgm:spPr/>
      <dgm:t>
        <a:bodyPr/>
        <a:lstStyle/>
        <a:p>
          <a:r>
            <a:rPr lang="en-US" dirty="0"/>
            <a:t>Towards a carbon-efficient world</a:t>
          </a:r>
        </a:p>
      </dgm:t>
    </dgm:pt>
    <dgm:pt modelId="{D60C6CC9-6B1B-4CE7-B213-08A62455077A}" type="parTrans" cxnId="{735C2DD4-988E-4867-87F9-C8E8025F5FF8}">
      <dgm:prSet/>
      <dgm:spPr/>
      <dgm:t>
        <a:bodyPr/>
        <a:lstStyle/>
        <a:p>
          <a:endParaRPr lang="en-US"/>
        </a:p>
      </dgm:t>
    </dgm:pt>
    <dgm:pt modelId="{81E47DEA-9DD8-483E-9744-C37973BAAEFA}" type="sibTrans" cxnId="{735C2DD4-988E-4867-87F9-C8E8025F5FF8}">
      <dgm:prSet/>
      <dgm:spPr/>
      <dgm:t>
        <a:bodyPr/>
        <a:lstStyle/>
        <a:p>
          <a:endParaRPr lang="en-US"/>
        </a:p>
      </dgm:t>
    </dgm:pt>
    <dgm:pt modelId="{86923DA7-79FA-4391-9319-DB124C12D987}">
      <dgm:prSet phldrT="[Text]" custT="1"/>
      <dgm:spPr/>
      <dgm:t>
        <a:bodyPr/>
        <a:lstStyle/>
        <a:p>
          <a:r>
            <a:rPr lang="en-US" sz="1200" dirty="0"/>
            <a:t>Regulatory &amp; governments</a:t>
          </a:r>
        </a:p>
      </dgm:t>
    </dgm:pt>
    <dgm:pt modelId="{8BCA142B-B65D-4D8F-85D4-ACCF66EFF5C9}" type="parTrans" cxnId="{45D427B7-2845-4AB6-8652-5E3656C1D089}">
      <dgm:prSet/>
      <dgm:spPr/>
      <dgm:t>
        <a:bodyPr/>
        <a:lstStyle/>
        <a:p>
          <a:endParaRPr lang="en-US"/>
        </a:p>
      </dgm:t>
    </dgm:pt>
    <dgm:pt modelId="{937378DC-06D0-4BC5-92F4-EC9F534478DE}" type="sibTrans" cxnId="{45D427B7-2845-4AB6-8652-5E3656C1D089}">
      <dgm:prSet/>
      <dgm:spPr/>
      <dgm:t>
        <a:bodyPr/>
        <a:lstStyle/>
        <a:p>
          <a:endParaRPr lang="en-US"/>
        </a:p>
      </dgm:t>
    </dgm:pt>
    <dgm:pt modelId="{93737EED-DB94-483B-A425-B64882E653D7}">
      <dgm:prSet phldrT="[Text]" custT="1"/>
      <dgm:spPr/>
      <dgm:t>
        <a:bodyPr/>
        <a:lstStyle/>
        <a:p>
          <a:r>
            <a:rPr lang="en-US" sz="1200" dirty="0"/>
            <a:t>Hydrogen Council</a:t>
          </a:r>
        </a:p>
      </dgm:t>
    </dgm:pt>
    <dgm:pt modelId="{B4DD032E-6460-4DB2-BAD5-6908B507687D}" type="parTrans" cxnId="{5B0CBF31-638A-48CD-8967-F68C3169D39D}">
      <dgm:prSet/>
      <dgm:spPr/>
      <dgm:t>
        <a:bodyPr/>
        <a:lstStyle/>
        <a:p>
          <a:endParaRPr lang="en-US"/>
        </a:p>
      </dgm:t>
    </dgm:pt>
    <dgm:pt modelId="{B116E1F5-536E-43FC-99B5-0773BC850330}" type="sibTrans" cxnId="{5B0CBF31-638A-48CD-8967-F68C3169D39D}">
      <dgm:prSet/>
      <dgm:spPr/>
      <dgm:t>
        <a:bodyPr/>
        <a:lstStyle/>
        <a:p>
          <a:endParaRPr lang="en-US"/>
        </a:p>
      </dgm:t>
    </dgm:pt>
    <dgm:pt modelId="{F4323A5C-7243-479A-B1B1-F88592821B46}">
      <dgm:prSet phldrT="[Text]" custT="1"/>
      <dgm:spPr/>
      <dgm:t>
        <a:bodyPr/>
        <a:lstStyle/>
        <a:p>
          <a:r>
            <a:rPr lang="en-US" sz="1200" dirty="0"/>
            <a:t>Smart Carbon Alliance</a:t>
          </a:r>
        </a:p>
      </dgm:t>
    </dgm:pt>
    <dgm:pt modelId="{95CDDF57-698B-4987-9622-679D9A2C696F}" type="parTrans" cxnId="{ED0DA1CA-16A4-467C-BF74-BBF8704F25E4}">
      <dgm:prSet/>
      <dgm:spPr/>
      <dgm:t>
        <a:bodyPr/>
        <a:lstStyle/>
        <a:p>
          <a:endParaRPr lang="en-US"/>
        </a:p>
      </dgm:t>
    </dgm:pt>
    <dgm:pt modelId="{0250792E-9F3A-4112-882D-7D50A7E3072C}" type="sibTrans" cxnId="{ED0DA1CA-16A4-467C-BF74-BBF8704F25E4}">
      <dgm:prSet/>
      <dgm:spPr/>
      <dgm:t>
        <a:bodyPr/>
        <a:lstStyle/>
        <a:p>
          <a:endParaRPr lang="en-US"/>
        </a:p>
      </dgm:t>
    </dgm:pt>
    <dgm:pt modelId="{2764A72D-B6DE-4C19-9E8F-154A42C163F6}">
      <dgm:prSet phldrT="[Text]" custT="1"/>
      <dgm:spPr/>
      <dgm:t>
        <a:bodyPr/>
        <a:lstStyle/>
        <a:p>
          <a:r>
            <a:rPr lang="en-US" sz="1200" dirty="0"/>
            <a:t>Watchdogs (IEA, IPCC, Carbon Tracker, study centers, etc.)</a:t>
          </a:r>
        </a:p>
      </dgm:t>
    </dgm:pt>
    <dgm:pt modelId="{A5CAC8A7-95DB-4336-9085-5054152343EF}" type="parTrans" cxnId="{4315EBF3-4179-4EEB-8487-40CCF96FE6D0}">
      <dgm:prSet/>
      <dgm:spPr/>
      <dgm:t>
        <a:bodyPr/>
        <a:lstStyle/>
        <a:p>
          <a:endParaRPr lang="en-US"/>
        </a:p>
      </dgm:t>
    </dgm:pt>
    <dgm:pt modelId="{BEE86EC8-6FB3-4311-904B-AA4A4DBA135F}" type="sibTrans" cxnId="{4315EBF3-4179-4EEB-8487-40CCF96FE6D0}">
      <dgm:prSet/>
      <dgm:spPr/>
      <dgm:t>
        <a:bodyPr/>
        <a:lstStyle/>
        <a:p>
          <a:endParaRPr lang="en-US"/>
        </a:p>
      </dgm:t>
    </dgm:pt>
    <dgm:pt modelId="{AC33541C-9407-4336-AB29-C85854E5F142}">
      <dgm:prSet phldrT="[Text]"/>
      <dgm:spPr/>
      <dgm:t>
        <a:bodyPr/>
        <a:lstStyle/>
        <a:p>
          <a:endParaRPr lang="en-US" dirty="0"/>
        </a:p>
      </dgm:t>
    </dgm:pt>
    <dgm:pt modelId="{3A8C98EA-A853-4733-86D0-E48769AC2929}" type="parTrans" cxnId="{5D509DDE-64D6-496D-99B0-A33AB1B22AC7}">
      <dgm:prSet/>
      <dgm:spPr/>
      <dgm:t>
        <a:bodyPr/>
        <a:lstStyle/>
        <a:p>
          <a:endParaRPr lang="en-US"/>
        </a:p>
      </dgm:t>
    </dgm:pt>
    <dgm:pt modelId="{ACAF5746-529C-4A34-B0F8-A2861D79B174}" type="sibTrans" cxnId="{5D509DDE-64D6-496D-99B0-A33AB1B22AC7}">
      <dgm:prSet/>
      <dgm:spPr/>
      <dgm:t>
        <a:bodyPr/>
        <a:lstStyle/>
        <a:p>
          <a:endParaRPr lang="en-US"/>
        </a:p>
      </dgm:t>
    </dgm:pt>
    <dgm:pt modelId="{F773501F-7980-48F4-B2E9-54DBC4B066B8}" type="pres">
      <dgm:prSet presAssocID="{AF64E10C-0243-48D4-A12E-A15053D31812}" presName="Name0" presStyleCnt="0">
        <dgm:presLayoutVars>
          <dgm:chMax val="1"/>
          <dgm:dir/>
          <dgm:animLvl val="ctr"/>
          <dgm:resizeHandles val="exact"/>
        </dgm:presLayoutVars>
      </dgm:prSet>
      <dgm:spPr/>
    </dgm:pt>
    <dgm:pt modelId="{ED082066-B67D-46D4-A461-7D51D79D861A}" type="pres">
      <dgm:prSet presAssocID="{E7C0FF3D-790A-4505-BD8A-AE3750F8613F}" presName="centerShape" presStyleLbl="node0" presStyleIdx="0" presStyleCnt="1"/>
      <dgm:spPr/>
    </dgm:pt>
    <dgm:pt modelId="{8DCD8532-DA21-4C3E-9E6F-C731E2550C15}" type="pres">
      <dgm:prSet presAssocID="{86923DA7-79FA-4391-9319-DB124C12D987}" presName="node" presStyleLbl="node1" presStyleIdx="0" presStyleCnt="4">
        <dgm:presLayoutVars>
          <dgm:bulletEnabled val="1"/>
        </dgm:presLayoutVars>
      </dgm:prSet>
      <dgm:spPr/>
    </dgm:pt>
    <dgm:pt modelId="{B6BB649A-2F5F-4FEE-8A0E-FED827F86999}" type="pres">
      <dgm:prSet presAssocID="{86923DA7-79FA-4391-9319-DB124C12D987}" presName="dummy" presStyleCnt="0"/>
      <dgm:spPr/>
    </dgm:pt>
    <dgm:pt modelId="{A0ADB030-6E17-4D01-980B-6EB8D268807A}" type="pres">
      <dgm:prSet presAssocID="{937378DC-06D0-4BC5-92F4-EC9F534478DE}" presName="sibTrans" presStyleLbl="sibTrans2D1" presStyleIdx="0" presStyleCnt="4"/>
      <dgm:spPr/>
    </dgm:pt>
    <dgm:pt modelId="{6B1E5460-AF0A-4FA5-9337-CD379E3BF835}" type="pres">
      <dgm:prSet presAssocID="{93737EED-DB94-483B-A425-B64882E653D7}" presName="node" presStyleLbl="node1" presStyleIdx="1" presStyleCnt="4">
        <dgm:presLayoutVars>
          <dgm:bulletEnabled val="1"/>
        </dgm:presLayoutVars>
      </dgm:prSet>
      <dgm:spPr/>
    </dgm:pt>
    <dgm:pt modelId="{05378956-7138-4FF0-8758-534ACC5A29B7}" type="pres">
      <dgm:prSet presAssocID="{93737EED-DB94-483B-A425-B64882E653D7}" presName="dummy" presStyleCnt="0"/>
      <dgm:spPr/>
    </dgm:pt>
    <dgm:pt modelId="{69D12146-21C2-4042-B5F5-CC89CCA2C632}" type="pres">
      <dgm:prSet presAssocID="{B116E1F5-536E-43FC-99B5-0773BC850330}" presName="sibTrans" presStyleLbl="sibTrans2D1" presStyleIdx="1" presStyleCnt="4"/>
      <dgm:spPr/>
    </dgm:pt>
    <dgm:pt modelId="{AD9F4E62-06CD-4309-834E-581911B6F02A}" type="pres">
      <dgm:prSet presAssocID="{F4323A5C-7243-479A-B1B1-F88592821B46}" presName="node" presStyleLbl="node1" presStyleIdx="2" presStyleCnt="4">
        <dgm:presLayoutVars>
          <dgm:bulletEnabled val="1"/>
        </dgm:presLayoutVars>
      </dgm:prSet>
      <dgm:spPr/>
    </dgm:pt>
    <dgm:pt modelId="{CD2DD5B8-70BE-4FC8-9455-2440A40A408E}" type="pres">
      <dgm:prSet presAssocID="{F4323A5C-7243-479A-B1B1-F88592821B46}" presName="dummy" presStyleCnt="0"/>
      <dgm:spPr/>
    </dgm:pt>
    <dgm:pt modelId="{A0913FCB-9F30-421D-B633-445CB2CB2BC7}" type="pres">
      <dgm:prSet presAssocID="{0250792E-9F3A-4112-882D-7D50A7E3072C}" presName="sibTrans" presStyleLbl="sibTrans2D1" presStyleIdx="2" presStyleCnt="4"/>
      <dgm:spPr/>
    </dgm:pt>
    <dgm:pt modelId="{F9E10527-863D-4192-8261-1B0C2E874DDA}" type="pres">
      <dgm:prSet presAssocID="{2764A72D-B6DE-4C19-9E8F-154A42C163F6}" presName="node" presStyleLbl="node1" presStyleIdx="3" presStyleCnt="4">
        <dgm:presLayoutVars>
          <dgm:bulletEnabled val="1"/>
        </dgm:presLayoutVars>
      </dgm:prSet>
      <dgm:spPr/>
    </dgm:pt>
    <dgm:pt modelId="{0D7B4513-5326-4414-90D7-E4FAC7E92A36}" type="pres">
      <dgm:prSet presAssocID="{2764A72D-B6DE-4C19-9E8F-154A42C163F6}" presName="dummy" presStyleCnt="0"/>
      <dgm:spPr/>
    </dgm:pt>
    <dgm:pt modelId="{860001C4-630A-400A-A2EE-59621C1EB66A}" type="pres">
      <dgm:prSet presAssocID="{BEE86EC8-6FB3-4311-904B-AA4A4DBA135F}" presName="sibTrans" presStyleLbl="sibTrans2D1" presStyleIdx="3" presStyleCnt="4"/>
      <dgm:spPr/>
    </dgm:pt>
  </dgm:ptLst>
  <dgm:cxnLst>
    <dgm:cxn modelId="{F0DECA1C-846E-4CAD-87FB-776AFBBF5C4F}" type="presOf" srcId="{2764A72D-B6DE-4C19-9E8F-154A42C163F6}" destId="{F9E10527-863D-4192-8261-1B0C2E874DDA}" srcOrd="0" destOrd="0" presId="urn:microsoft.com/office/officeart/2005/8/layout/radial6"/>
    <dgm:cxn modelId="{5B0CBF31-638A-48CD-8967-F68C3169D39D}" srcId="{E7C0FF3D-790A-4505-BD8A-AE3750F8613F}" destId="{93737EED-DB94-483B-A425-B64882E653D7}" srcOrd="1" destOrd="0" parTransId="{B4DD032E-6460-4DB2-BAD5-6908B507687D}" sibTransId="{B116E1F5-536E-43FC-99B5-0773BC850330}"/>
    <dgm:cxn modelId="{BEF64F93-04BA-4CF4-BB52-093118AB8DFC}" type="presOf" srcId="{E7C0FF3D-790A-4505-BD8A-AE3750F8613F}" destId="{ED082066-B67D-46D4-A461-7D51D79D861A}" srcOrd="0" destOrd="0" presId="urn:microsoft.com/office/officeart/2005/8/layout/radial6"/>
    <dgm:cxn modelId="{511D7A9B-F2C1-4690-B419-2435ED50F785}" type="presOf" srcId="{86923DA7-79FA-4391-9319-DB124C12D987}" destId="{8DCD8532-DA21-4C3E-9E6F-C731E2550C15}" srcOrd="0" destOrd="0" presId="urn:microsoft.com/office/officeart/2005/8/layout/radial6"/>
    <dgm:cxn modelId="{C329A1AC-1AB8-47BA-AC80-D53BAA007082}" type="presOf" srcId="{BEE86EC8-6FB3-4311-904B-AA4A4DBA135F}" destId="{860001C4-630A-400A-A2EE-59621C1EB66A}" srcOrd="0" destOrd="0" presId="urn:microsoft.com/office/officeart/2005/8/layout/radial6"/>
    <dgm:cxn modelId="{45D427B7-2845-4AB6-8652-5E3656C1D089}" srcId="{E7C0FF3D-790A-4505-BD8A-AE3750F8613F}" destId="{86923DA7-79FA-4391-9319-DB124C12D987}" srcOrd="0" destOrd="0" parTransId="{8BCA142B-B65D-4D8F-85D4-ACCF66EFF5C9}" sibTransId="{937378DC-06D0-4BC5-92F4-EC9F534478DE}"/>
    <dgm:cxn modelId="{ED0DA1CA-16A4-467C-BF74-BBF8704F25E4}" srcId="{E7C0FF3D-790A-4505-BD8A-AE3750F8613F}" destId="{F4323A5C-7243-479A-B1B1-F88592821B46}" srcOrd="2" destOrd="0" parTransId="{95CDDF57-698B-4987-9622-679D9A2C696F}" sibTransId="{0250792E-9F3A-4112-882D-7D50A7E3072C}"/>
    <dgm:cxn modelId="{C89C92CF-EC0E-45D2-8C91-88B514090D5A}" type="presOf" srcId="{B116E1F5-536E-43FC-99B5-0773BC850330}" destId="{69D12146-21C2-4042-B5F5-CC89CCA2C632}" srcOrd="0" destOrd="0" presId="urn:microsoft.com/office/officeart/2005/8/layout/radial6"/>
    <dgm:cxn modelId="{0DC56AD2-C9E5-4F07-B467-AE8E4AFF0B56}" type="presOf" srcId="{93737EED-DB94-483B-A425-B64882E653D7}" destId="{6B1E5460-AF0A-4FA5-9337-CD379E3BF835}" srcOrd="0" destOrd="0" presId="urn:microsoft.com/office/officeart/2005/8/layout/radial6"/>
    <dgm:cxn modelId="{9AE553D2-391B-405D-8EFF-9FE4F1698E98}" type="presOf" srcId="{937378DC-06D0-4BC5-92F4-EC9F534478DE}" destId="{A0ADB030-6E17-4D01-980B-6EB8D268807A}" srcOrd="0" destOrd="0" presId="urn:microsoft.com/office/officeart/2005/8/layout/radial6"/>
    <dgm:cxn modelId="{735C2DD4-988E-4867-87F9-C8E8025F5FF8}" srcId="{AF64E10C-0243-48D4-A12E-A15053D31812}" destId="{E7C0FF3D-790A-4505-BD8A-AE3750F8613F}" srcOrd="0" destOrd="0" parTransId="{D60C6CC9-6B1B-4CE7-B213-08A62455077A}" sibTransId="{81E47DEA-9DD8-483E-9744-C37973BAAEFA}"/>
    <dgm:cxn modelId="{5D509DDE-64D6-496D-99B0-A33AB1B22AC7}" srcId="{AF64E10C-0243-48D4-A12E-A15053D31812}" destId="{AC33541C-9407-4336-AB29-C85854E5F142}" srcOrd="1" destOrd="0" parTransId="{3A8C98EA-A853-4733-86D0-E48769AC2929}" sibTransId="{ACAF5746-529C-4A34-B0F8-A2861D79B174}"/>
    <dgm:cxn modelId="{CAA23EE2-F18D-4B4C-82C6-8DA7A94C7193}" type="presOf" srcId="{AF64E10C-0243-48D4-A12E-A15053D31812}" destId="{F773501F-7980-48F4-B2E9-54DBC4B066B8}" srcOrd="0" destOrd="0" presId="urn:microsoft.com/office/officeart/2005/8/layout/radial6"/>
    <dgm:cxn modelId="{03DFD0EB-96EF-4462-8B45-4D5A7F80097A}" type="presOf" srcId="{0250792E-9F3A-4112-882D-7D50A7E3072C}" destId="{A0913FCB-9F30-421D-B633-445CB2CB2BC7}" srcOrd="0" destOrd="0" presId="urn:microsoft.com/office/officeart/2005/8/layout/radial6"/>
    <dgm:cxn modelId="{4315EBF3-4179-4EEB-8487-40CCF96FE6D0}" srcId="{E7C0FF3D-790A-4505-BD8A-AE3750F8613F}" destId="{2764A72D-B6DE-4C19-9E8F-154A42C163F6}" srcOrd="3" destOrd="0" parTransId="{A5CAC8A7-95DB-4336-9085-5054152343EF}" sibTransId="{BEE86EC8-6FB3-4311-904B-AA4A4DBA135F}"/>
    <dgm:cxn modelId="{779023F5-F34D-43E4-AFEF-5996149A9D08}" type="presOf" srcId="{F4323A5C-7243-479A-B1B1-F88592821B46}" destId="{AD9F4E62-06CD-4309-834E-581911B6F02A}" srcOrd="0" destOrd="0" presId="urn:microsoft.com/office/officeart/2005/8/layout/radial6"/>
    <dgm:cxn modelId="{10FA82C7-90C2-4DDE-9864-72FD7D60BC04}" type="presParOf" srcId="{F773501F-7980-48F4-B2E9-54DBC4B066B8}" destId="{ED082066-B67D-46D4-A461-7D51D79D861A}" srcOrd="0" destOrd="0" presId="urn:microsoft.com/office/officeart/2005/8/layout/radial6"/>
    <dgm:cxn modelId="{02C58CC7-3481-421B-B271-118571706684}" type="presParOf" srcId="{F773501F-7980-48F4-B2E9-54DBC4B066B8}" destId="{8DCD8532-DA21-4C3E-9E6F-C731E2550C15}" srcOrd="1" destOrd="0" presId="urn:microsoft.com/office/officeart/2005/8/layout/radial6"/>
    <dgm:cxn modelId="{6BCF2513-70D3-413E-85CA-61FC6071B6FD}" type="presParOf" srcId="{F773501F-7980-48F4-B2E9-54DBC4B066B8}" destId="{B6BB649A-2F5F-4FEE-8A0E-FED827F86999}" srcOrd="2" destOrd="0" presId="urn:microsoft.com/office/officeart/2005/8/layout/radial6"/>
    <dgm:cxn modelId="{E2844457-3EA0-4D92-A8AC-A743AD5D1218}" type="presParOf" srcId="{F773501F-7980-48F4-B2E9-54DBC4B066B8}" destId="{A0ADB030-6E17-4D01-980B-6EB8D268807A}" srcOrd="3" destOrd="0" presId="urn:microsoft.com/office/officeart/2005/8/layout/radial6"/>
    <dgm:cxn modelId="{DF3370BF-0D06-48FD-B82B-C65378A8B6A9}" type="presParOf" srcId="{F773501F-7980-48F4-B2E9-54DBC4B066B8}" destId="{6B1E5460-AF0A-4FA5-9337-CD379E3BF835}" srcOrd="4" destOrd="0" presId="urn:microsoft.com/office/officeart/2005/8/layout/radial6"/>
    <dgm:cxn modelId="{4D468020-3CE6-4701-A55A-E76BF271F054}" type="presParOf" srcId="{F773501F-7980-48F4-B2E9-54DBC4B066B8}" destId="{05378956-7138-4FF0-8758-534ACC5A29B7}" srcOrd="5" destOrd="0" presId="urn:microsoft.com/office/officeart/2005/8/layout/radial6"/>
    <dgm:cxn modelId="{2C0E5EF3-137C-40A5-A853-0BCC6E99AD57}" type="presParOf" srcId="{F773501F-7980-48F4-B2E9-54DBC4B066B8}" destId="{69D12146-21C2-4042-B5F5-CC89CCA2C632}" srcOrd="6" destOrd="0" presId="urn:microsoft.com/office/officeart/2005/8/layout/radial6"/>
    <dgm:cxn modelId="{B1A08403-D1B1-4B56-A1B7-E5B1F71A4A73}" type="presParOf" srcId="{F773501F-7980-48F4-B2E9-54DBC4B066B8}" destId="{AD9F4E62-06CD-4309-834E-581911B6F02A}" srcOrd="7" destOrd="0" presId="urn:microsoft.com/office/officeart/2005/8/layout/radial6"/>
    <dgm:cxn modelId="{7E39C593-3513-4DC6-B579-D27B55CE218B}" type="presParOf" srcId="{F773501F-7980-48F4-B2E9-54DBC4B066B8}" destId="{CD2DD5B8-70BE-4FC8-9455-2440A40A408E}" srcOrd="8" destOrd="0" presId="urn:microsoft.com/office/officeart/2005/8/layout/radial6"/>
    <dgm:cxn modelId="{4DBD6041-407A-4E43-ABE3-C956FF3D1F4F}" type="presParOf" srcId="{F773501F-7980-48F4-B2E9-54DBC4B066B8}" destId="{A0913FCB-9F30-421D-B633-445CB2CB2BC7}" srcOrd="9" destOrd="0" presId="urn:microsoft.com/office/officeart/2005/8/layout/radial6"/>
    <dgm:cxn modelId="{E014139C-F43E-4AFD-9E41-292B33F67F75}" type="presParOf" srcId="{F773501F-7980-48F4-B2E9-54DBC4B066B8}" destId="{F9E10527-863D-4192-8261-1B0C2E874DDA}" srcOrd="10" destOrd="0" presId="urn:microsoft.com/office/officeart/2005/8/layout/radial6"/>
    <dgm:cxn modelId="{2BB5ACC4-DE05-4C47-8A31-A998B3E40BFB}" type="presParOf" srcId="{F773501F-7980-48F4-B2E9-54DBC4B066B8}" destId="{0D7B4513-5326-4414-90D7-E4FAC7E92A36}" srcOrd="11" destOrd="0" presId="urn:microsoft.com/office/officeart/2005/8/layout/radial6"/>
    <dgm:cxn modelId="{2B383EBE-F038-4DA3-A4E0-BC589534E8FD}" type="presParOf" srcId="{F773501F-7980-48F4-B2E9-54DBC4B066B8}" destId="{860001C4-630A-400A-A2EE-59621C1EB66A}" srcOrd="12" destOrd="0" presId="urn:microsoft.com/office/officeart/2005/8/layout/radial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7A9B31F-DC96-4C60-9145-96E6AE0D42F7}"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7487FB4E-FDA3-4D09-A5A2-5DFD9942D730}">
      <dgm:prSet phldrT="[Text]" custT="1"/>
      <dgm:spPr/>
      <dgm:t>
        <a:bodyPr/>
        <a:lstStyle/>
        <a:p>
          <a:r>
            <a:rPr lang="fr-FR" sz="1400" dirty="0" err="1"/>
            <a:t>Only</a:t>
          </a:r>
          <a:r>
            <a:rPr lang="fr-FR" sz="1400" dirty="0"/>
            <a:t> correct </a:t>
          </a:r>
          <a:r>
            <a:rPr lang="fr-FR" sz="1400" dirty="0" err="1"/>
            <a:t>methodology</a:t>
          </a:r>
          <a:r>
            <a:rPr lang="fr-FR" sz="1400" dirty="0"/>
            <a:t>: Life cycle </a:t>
          </a:r>
          <a:r>
            <a:rPr lang="fr-FR" sz="1400" dirty="0" err="1"/>
            <a:t>emissions</a:t>
          </a:r>
          <a:endParaRPr lang="en-US" sz="1400" dirty="0"/>
        </a:p>
      </dgm:t>
    </dgm:pt>
    <dgm:pt modelId="{53208B46-B1E3-4EF7-8EC0-AEAA30BA32DF}" type="parTrans" cxnId="{68E04E64-8AAA-4592-B524-DD32255D066D}">
      <dgm:prSet/>
      <dgm:spPr/>
      <dgm:t>
        <a:bodyPr/>
        <a:lstStyle/>
        <a:p>
          <a:endParaRPr lang="en-US" sz="1400"/>
        </a:p>
      </dgm:t>
    </dgm:pt>
    <dgm:pt modelId="{3988B915-0B1C-4851-A2C6-C924A6119157}" type="sibTrans" cxnId="{68E04E64-8AAA-4592-B524-DD32255D066D}">
      <dgm:prSet/>
      <dgm:spPr/>
      <dgm:t>
        <a:bodyPr/>
        <a:lstStyle/>
        <a:p>
          <a:endParaRPr lang="en-US" sz="1400"/>
        </a:p>
      </dgm:t>
    </dgm:pt>
    <dgm:pt modelId="{019E862B-0F0B-439E-9F8B-B115C1080C32}">
      <dgm:prSet phldrT="[Text]" custT="1"/>
      <dgm:spPr/>
      <dgm:t>
        <a:bodyPr/>
        <a:lstStyle/>
        <a:p>
          <a:r>
            <a:rPr lang="fr-FR" sz="1400" dirty="0"/>
            <a:t>Emissions life cycle for aviation </a:t>
          </a:r>
          <a:r>
            <a:rPr lang="fr-FR" sz="1400" dirty="0" err="1"/>
            <a:t>is</a:t>
          </a:r>
          <a:r>
            <a:rPr lang="fr-FR" sz="1400" dirty="0"/>
            <a:t> ≈90% </a:t>
          </a:r>
          <a:r>
            <a:rPr lang="fr-FR" sz="1400" dirty="0" err="1"/>
            <a:t>during</a:t>
          </a:r>
          <a:r>
            <a:rPr lang="fr-FR" sz="1400" dirty="0"/>
            <a:t> </a:t>
          </a:r>
          <a:r>
            <a:rPr lang="fr-FR" sz="1400" dirty="0" err="1"/>
            <a:t>operations</a:t>
          </a:r>
          <a:endParaRPr lang="en-US" sz="1400" dirty="0"/>
        </a:p>
      </dgm:t>
    </dgm:pt>
    <dgm:pt modelId="{38C72A7E-5282-49DE-AFD5-57B3C8922FC6}" type="parTrans" cxnId="{538441D0-9AF6-44DA-AE2A-1739097CDD96}">
      <dgm:prSet/>
      <dgm:spPr/>
      <dgm:t>
        <a:bodyPr/>
        <a:lstStyle/>
        <a:p>
          <a:endParaRPr lang="en-US" sz="1400"/>
        </a:p>
      </dgm:t>
    </dgm:pt>
    <dgm:pt modelId="{30AC5D4F-3B84-4F18-B6C9-F3F3F75EBEBC}" type="sibTrans" cxnId="{538441D0-9AF6-44DA-AE2A-1739097CDD96}">
      <dgm:prSet/>
      <dgm:spPr/>
      <dgm:t>
        <a:bodyPr/>
        <a:lstStyle/>
        <a:p>
          <a:endParaRPr lang="en-US" sz="1400"/>
        </a:p>
      </dgm:t>
    </dgm:pt>
    <dgm:pt modelId="{7546A591-95D5-4C54-81C2-BD9FA2C11B71}">
      <dgm:prSet phldrT="[Text]" custT="1"/>
      <dgm:spPr/>
      <dgm:t>
        <a:bodyPr/>
        <a:lstStyle/>
        <a:p>
          <a:r>
            <a:rPr lang="en-US" sz="1400" dirty="0"/>
            <a:t>Electric propulsion seems to be the ultimate solution to reduce in-operations emissions</a:t>
          </a:r>
        </a:p>
      </dgm:t>
    </dgm:pt>
    <dgm:pt modelId="{B2B551E6-40FC-4460-B5CA-71FAFC3EA071}" type="parTrans" cxnId="{576E3545-7068-4D26-8491-1E745A4B6AB9}">
      <dgm:prSet/>
      <dgm:spPr/>
      <dgm:t>
        <a:bodyPr/>
        <a:lstStyle/>
        <a:p>
          <a:endParaRPr lang="en-US" sz="1400"/>
        </a:p>
      </dgm:t>
    </dgm:pt>
    <dgm:pt modelId="{5F3F2D87-B2A5-4521-9CD4-33E7F82D7E1F}" type="sibTrans" cxnId="{576E3545-7068-4D26-8491-1E745A4B6AB9}">
      <dgm:prSet/>
      <dgm:spPr/>
      <dgm:t>
        <a:bodyPr/>
        <a:lstStyle/>
        <a:p>
          <a:endParaRPr lang="en-US" sz="1400"/>
        </a:p>
      </dgm:t>
    </dgm:pt>
    <dgm:pt modelId="{5CB26BC7-5A0E-4401-B300-5D226B7670C5}" type="pres">
      <dgm:prSet presAssocID="{A7A9B31F-DC96-4C60-9145-96E6AE0D42F7}" presName="Name0" presStyleCnt="0">
        <dgm:presLayoutVars>
          <dgm:chMax val="7"/>
          <dgm:chPref val="7"/>
          <dgm:dir/>
          <dgm:animLvl val="lvl"/>
        </dgm:presLayoutVars>
      </dgm:prSet>
      <dgm:spPr/>
    </dgm:pt>
    <dgm:pt modelId="{7D492B26-80A3-4408-8E0C-074FF173C77B}" type="pres">
      <dgm:prSet presAssocID="{7487FB4E-FDA3-4D09-A5A2-5DFD9942D730}" presName="Accent1" presStyleCnt="0"/>
      <dgm:spPr/>
    </dgm:pt>
    <dgm:pt modelId="{76B5E4E9-71AE-4FCC-965F-6690EEB0E8B3}" type="pres">
      <dgm:prSet presAssocID="{7487FB4E-FDA3-4D09-A5A2-5DFD9942D730}" presName="Accent" presStyleLbl="node1" presStyleIdx="0" presStyleCnt="3"/>
      <dgm:spPr/>
    </dgm:pt>
    <dgm:pt modelId="{D1FED971-D61E-4C12-8242-7E8C075E40D5}" type="pres">
      <dgm:prSet presAssocID="{7487FB4E-FDA3-4D09-A5A2-5DFD9942D730}" presName="Parent1" presStyleLbl="revTx" presStyleIdx="0" presStyleCnt="3">
        <dgm:presLayoutVars>
          <dgm:chMax val="1"/>
          <dgm:chPref val="1"/>
          <dgm:bulletEnabled val="1"/>
        </dgm:presLayoutVars>
      </dgm:prSet>
      <dgm:spPr/>
    </dgm:pt>
    <dgm:pt modelId="{9E0C2691-9490-45FB-B158-8FB1B89F9FE0}" type="pres">
      <dgm:prSet presAssocID="{019E862B-0F0B-439E-9F8B-B115C1080C32}" presName="Accent2" presStyleCnt="0"/>
      <dgm:spPr/>
    </dgm:pt>
    <dgm:pt modelId="{0284C16A-E3C5-4616-80DD-8B65E1B8C9AF}" type="pres">
      <dgm:prSet presAssocID="{019E862B-0F0B-439E-9F8B-B115C1080C32}" presName="Accent" presStyleLbl="node1" presStyleIdx="1" presStyleCnt="3"/>
      <dgm:spPr/>
    </dgm:pt>
    <dgm:pt modelId="{021B3D3C-E053-473B-984F-AE96CE1462E2}" type="pres">
      <dgm:prSet presAssocID="{019E862B-0F0B-439E-9F8B-B115C1080C32}" presName="Parent2" presStyleLbl="revTx" presStyleIdx="1" presStyleCnt="3">
        <dgm:presLayoutVars>
          <dgm:chMax val="1"/>
          <dgm:chPref val="1"/>
          <dgm:bulletEnabled val="1"/>
        </dgm:presLayoutVars>
      </dgm:prSet>
      <dgm:spPr/>
    </dgm:pt>
    <dgm:pt modelId="{D3086A92-5B2A-4397-A37E-162AC19DA3BE}" type="pres">
      <dgm:prSet presAssocID="{7546A591-95D5-4C54-81C2-BD9FA2C11B71}" presName="Accent3" presStyleCnt="0"/>
      <dgm:spPr/>
    </dgm:pt>
    <dgm:pt modelId="{D39C72B2-0183-4C6B-8A4A-1D7CA54844AB}" type="pres">
      <dgm:prSet presAssocID="{7546A591-95D5-4C54-81C2-BD9FA2C11B71}" presName="Accent" presStyleLbl="node1" presStyleIdx="2" presStyleCnt="3"/>
      <dgm:spPr/>
    </dgm:pt>
    <dgm:pt modelId="{F6D9436A-6476-4E31-93FA-70068758B6F2}" type="pres">
      <dgm:prSet presAssocID="{7546A591-95D5-4C54-81C2-BD9FA2C11B71}" presName="Parent3" presStyleLbl="revTx" presStyleIdx="2" presStyleCnt="3">
        <dgm:presLayoutVars>
          <dgm:chMax val="1"/>
          <dgm:chPref val="1"/>
          <dgm:bulletEnabled val="1"/>
        </dgm:presLayoutVars>
      </dgm:prSet>
      <dgm:spPr/>
    </dgm:pt>
  </dgm:ptLst>
  <dgm:cxnLst>
    <dgm:cxn modelId="{CE7E4831-F518-4AB8-9BFB-1E63E4F79C2F}" type="presOf" srcId="{7487FB4E-FDA3-4D09-A5A2-5DFD9942D730}" destId="{D1FED971-D61E-4C12-8242-7E8C075E40D5}" srcOrd="0" destOrd="0" presId="urn:microsoft.com/office/officeart/2009/layout/CircleArrowProcess"/>
    <dgm:cxn modelId="{68E04E64-8AAA-4592-B524-DD32255D066D}" srcId="{A7A9B31F-DC96-4C60-9145-96E6AE0D42F7}" destId="{7487FB4E-FDA3-4D09-A5A2-5DFD9942D730}" srcOrd="0" destOrd="0" parTransId="{53208B46-B1E3-4EF7-8EC0-AEAA30BA32DF}" sibTransId="{3988B915-0B1C-4851-A2C6-C924A6119157}"/>
    <dgm:cxn modelId="{576E3545-7068-4D26-8491-1E745A4B6AB9}" srcId="{A7A9B31F-DC96-4C60-9145-96E6AE0D42F7}" destId="{7546A591-95D5-4C54-81C2-BD9FA2C11B71}" srcOrd="2" destOrd="0" parTransId="{B2B551E6-40FC-4460-B5CA-71FAFC3EA071}" sibTransId="{5F3F2D87-B2A5-4521-9CD4-33E7F82D7E1F}"/>
    <dgm:cxn modelId="{A8769B6E-9909-42D8-92AE-2A635C960127}" type="presOf" srcId="{A7A9B31F-DC96-4C60-9145-96E6AE0D42F7}" destId="{5CB26BC7-5A0E-4401-B300-5D226B7670C5}" srcOrd="0" destOrd="0" presId="urn:microsoft.com/office/officeart/2009/layout/CircleArrowProcess"/>
    <dgm:cxn modelId="{B60C14BD-3E4E-4BD5-B2B0-A989F82B2519}" type="presOf" srcId="{7546A591-95D5-4C54-81C2-BD9FA2C11B71}" destId="{F6D9436A-6476-4E31-93FA-70068758B6F2}" srcOrd="0" destOrd="0" presId="urn:microsoft.com/office/officeart/2009/layout/CircleArrowProcess"/>
    <dgm:cxn modelId="{538441D0-9AF6-44DA-AE2A-1739097CDD96}" srcId="{A7A9B31F-DC96-4C60-9145-96E6AE0D42F7}" destId="{019E862B-0F0B-439E-9F8B-B115C1080C32}" srcOrd="1" destOrd="0" parTransId="{38C72A7E-5282-49DE-AFD5-57B3C8922FC6}" sibTransId="{30AC5D4F-3B84-4F18-B6C9-F3F3F75EBEBC}"/>
    <dgm:cxn modelId="{137347F5-869F-40CC-9F93-2A99673B0C05}" type="presOf" srcId="{019E862B-0F0B-439E-9F8B-B115C1080C32}" destId="{021B3D3C-E053-473B-984F-AE96CE1462E2}" srcOrd="0" destOrd="0" presId="urn:microsoft.com/office/officeart/2009/layout/CircleArrowProcess"/>
    <dgm:cxn modelId="{B9FD69E9-8EEB-4D9D-A976-2F98CE3049F3}" type="presParOf" srcId="{5CB26BC7-5A0E-4401-B300-5D226B7670C5}" destId="{7D492B26-80A3-4408-8E0C-074FF173C77B}" srcOrd="0" destOrd="0" presId="urn:microsoft.com/office/officeart/2009/layout/CircleArrowProcess"/>
    <dgm:cxn modelId="{73E39F78-C558-4A51-AEAA-E2F39000CE8C}" type="presParOf" srcId="{7D492B26-80A3-4408-8E0C-074FF173C77B}" destId="{76B5E4E9-71AE-4FCC-965F-6690EEB0E8B3}" srcOrd="0" destOrd="0" presId="urn:microsoft.com/office/officeart/2009/layout/CircleArrowProcess"/>
    <dgm:cxn modelId="{5796C5E6-F2A4-4F20-BF3A-B5AC3ADE63F2}" type="presParOf" srcId="{5CB26BC7-5A0E-4401-B300-5D226B7670C5}" destId="{D1FED971-D61E-4C12-8242-7E8C075E40D5}" srcOrd="1" destOrd="0" presId="urn:microsoft.com/office/officeart/2009/layout/CircleArrowProcess"/>
    <dgm:cxn modelId="{41B15E4F-C81A-45EE-978B-3BBEB99B4568}" type="presParOf" srcId="{5CB26BC7-5A0E-4401-B300-5D226B7670C5}" destId="{9E0C2691-9490-45FB-B158-8FB1B89F9FE0}" srcOrd="2" destOrd="0" presId="urn:microsoft.com/office/officeart/2009/layout/CircleArrowProcess"/>
    <dgm:cxn modelId="{B84BAA63-E069-4938-8929-2BC6B248E3F3}" type="presParOf" srcId="{9E0C2691-9490-45FB-B158-8FB1B89F9FE0}" destId="{0284C16A-E3C5-4616-80DD-8B65E1B8C9AF}" srcOrd="0" destOrd="0" presId="urn:microsoft.com/office/officeart/2009/layout/CircleArrowProcess"/>
    <dgm:cxn modelId="{65AFDBB2-F2F4-4850-9EE5-90652BA6D701}" type="presParOf" srcId="{5CB26BC7-5A0E-4401-B300-5D226B7670C5}" destId="{021B3D3C-E053-473B-984F-AE96CE1462E2}" srcOrd="3" destOrd="0" presId="urn:microsoft.com/office/officeart/2009/layout/CircleArrowProcess"/>
    <dgm:cxn modelId="{B8A49934-1AFC-4895-9632-0CC4167B6932}" type="presParOf" srcId="{5CB26BC7-5A0E-4401-B300-5D226B7670C5}" destId="{D3086A92-5B2A-4397-A37E-162AC19DA3BE}" srcOrd="4" destOrd="0" presId="urn:microsoft.com/office/officeart/2009/layout/CircleArrowProcess"/>
    <dgm:cxn modelId="{DDC5036E-956C-455D-9F60-5B403AD12C61}" type="presParOf" srcId="{D3086A92-5B2A-4397-A37E-162AC19DA3BE}" destId="{D39C72B2-0183-4C6B-8A4A-1D7CA54844AB}" srcOrd="0" destOrd="0" presId="urn:microsoft.com/office/officeart/2009/layout/CircleArrowProcess"/>
    <dgm:cxn modelId="{97EECE08-5E37-4ECB-B0F6-903836A40D1F}" type="presParOf" srcId="{5CB26BC7-5A0E-4401-B300-5D226B7670C5}" destId="{F6D9436A-6476-4E31-93FA-70068758B6F2}"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3A2E5F-C790-4F5D-B8EA-CE7F0610F06D}">
      <dsp:nvSpPr>
        <dsp:cNvPr id="0" name=""/>
        <dsp:cNvSpPr/>
      </dsp:nvSpPr>
      <dsp:spPr>
        <a:xfrm>
          <a:off x="2363963" y="306424"/>
          <a:ext cx="1341689" cy="1341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Water Electrolysis</a:t>
          </a:r>
        </a:p>
      </dsp:txBody>
      <dsp:txXfrm>
        <a:off x="2363963" y="306424"/>
        <a:ext cx="1341689" cy="1341689"/>
      </dsp:txXfrm>
    </dsp:sp>
    <dsp:sp modelId="{E23398F5-A95E-4E6C-AD24-6D28710B5093}">
      <dsp:nvSpPr>
        <dsp:cNvPr id="0" name=""/>
        <dsp:cNvSpPr/>
      </dsp:nvSpPr>
      <dsp:spPr>
        <a:xfrm>
          <a:off x="-313" y="221722"/>
          <a:ext cx="3790668" cy="3790668"/>
        </a:xfrm>
        <a:prstGeom prst="circularArrow">
          <a:avLst>
            <a:gd name="adj1" fmla="val 6902"/>
            <a:gd name="adj2" fmla="val 465342"/>
            <a:gd name="adj3" fmla="val 549458"/>
            <a:gd name="adj4" fmla="val 20585200"/>
            <a:gd name="adj5" fmla="val 805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380772-575D-4191-B608-74472BB7FD3A}">
      <dsp:nvSpPr>
        <dsp:cNvPr id="0" name=""/>
        <dsp:cNvSpPr/>
      </dsp:nvSpPr>
      <dsp:spPr>
        <a:xfrm>
          <a:off x="2363963" y="2585998"/>
          <a:ext cx="1341689" cy="1341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6">
                  <a:lumMod val="75000"/>
                </a:schemeClr>
              </a:solidFill>
            </a:rPr>
            <a:t>H2</a:t>
          </a:r>
          <a:r>
            <a:rPr lang="en-US" sz="1800" kern="1200" dirty="0"/>
            <a:t> + O2</a:t>
          </a:r>
        </a:p>
      </dsp:txBody>
      <dsp:txXfrm>
        <a:off x="2363963" y="2585998"/>
        <a:ext cx="1341689" cy="1341689"/>
      </dsp:txXfrm>
    </dsp:sp>
    <dsp:sp modelId="{E8AEB457-B8F8-4D7B-9F16-E6DAD0D68A4B}">
      <dsp:nvSpPr>
        <dsp:cNvPr id="0" name=""/>
        <dsp:cNvSpPr/>
      </dsp:nvSpPr>
      <dsp:spPr>
        <a:xfrm>
          <a:off x="-313" y="221722"/>
          <a:ext cx="3790668" cy="3790668"/>
        </a:xfrm>
        <a:prstGeom prst="circularArrow">
          <a:avLst>
            <a:gd name="adj1" fmla="val 6902"/>
            <a:gd name="adj2" fmla="val 465342"/>
            <a:gd name="adj3" fmla="val 5949458"/>
            <a:gd name="adj4" fmla="val 4385200"/>
            <a:gd name="adj5" fmla="val 805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2DB5C0-AD23-46AA-A8BC-72EB5DB91235}">
      <dsp:nvSpPr>
        <dsp:cNvPr id="0" name=""/>
        <dsp:cNvSpPr/>
      </dsp:nvSpPr>
      <dsp:spPr>
        <a:xfrm>
          <a:off x="84389" y="2585998"/>
          <a:ext cx="1341689" cy="1341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H2 as energy vector</a:t>
          </a:r>
        </a:p>
      </dsp:txBody>
      <dsp:txXfrm>
        <a:off x="84389" y="2585998"/>
        <a:ext cx="1341689" cy="1341689"/>
      </dsp:txXfrm>
    </dsp:sp>
    <dsp:sp modelId="{F81DC7A3-EE93-4C96-B702-B1B3C5EE12AF}">
      <dsp:nvSpPr>
        <dsp:cNvPr id="0" name=""/>
        <dsp:cNvSpPr/>
      </dsp:nvSpPr>
      <dsp:spPr>
        <a:xfrm>
          <a:off x="-313" y="221722"/>
          <a:ext cx="3790668" cy="3790668"/>
        </a:xfrm>
        <a:prstGeom prst="circularArrow">
          <a:avLst>
            <a:gd name="adj1" fmla="val 6902"/>
            <a:gd name="adj2" fmla="val 465342"/>
            <a:gd name="adj3" fmla="val 11349458"/>
            <a:gd name="adj4" fmla="val 9785200"/>
            <a:gd name="adj5" fmla="val 805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6CC303-0949-4AB1-86EA-0F5D4F365B5C}">
      <dsp:nvSpPr>
        <dsp:cNvPr id="0" name=""/>
        <dsp:cNvSpPr/>
      </dsp:nvSpPr>
      <dsp:spPr>
        <a:xfrm>
          <a:off x="84389" y="306424"/>
          <a:ext cx="1341689" cy="1341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Energy from renewables</a:t>
          </a:r>
        </a:p>
      </dsp:txBody>
      <dsp:txXfrm>
        <a:off x="84389" y="306424"/>
        <a:ext cx="1341689" cy="1341689"/>
      </dsp:txXfrm>
    </dsp:sp>
    <dsp:sp modelId="{4056497D-8AF5-4586-AA81-6EAB38A47E52}">
      <dsp:nvSpPr>
        <dsp:cNvPr id="0" name=""/>
        <dsp:cNvSpPr/>
      </dsp:nvSpPr>
      <dsp:spPr>
        <a:xfrm>
          <a:off x="-313" y="221722"/>
          <a:ext cx="3790668" cy="3790668"/>
        </a:xfrm>
        <a:prstGeom prst="circularArrow">
          <a:avLst>
            <a:gd name="adj1" fmla="val 6902"/>
            <a:gd name="adj2" fmla="val 465342"/>
            <a:gd name="adj3" fmla="val 16749458"/>
            <a:gd name="adj4" fmla="val 15185200"/>
            <a:gd name="adj5" fmla="val 805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3A2E5F-C790-4F5D-B8EA-CE7F0610F06D}">
      <dsp:nvSpPr>
        <dsp:cNvPr id="0" name=""/>
        <dsp:cNvSpPr/>
      </dsp:nvSpPr>
      <dsp:spPr>
        <a:xfrm>
          <a:off x="2150635" y="154235"/>
          <a:ext cx="1220613" cy="1220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Methane or CO2 Plasma cracking</a:t>
          </a:r>
        </a:p>
      </dsp:txBody>
      <dsp:txXfrm>
        <a:off x="2150635" y="154235"/>
        <a:ext cx="1220613" cy="1220613"/>
      </dsp:txXfrm>
    </dsp:sp>
    <dsp:sp modelId="{E23398F5-A95E-4E6C-AD24-6D28710B5093}">
      <dsp:nvSpPr>
        <dsp:cNvPr id="0" name=""/>
        <dsp:cNvSpPr/>
      </dsp:nvSpPr>
      <dsp:spPr>
        <a:xfrm>
          <a:off x="-285" y="77176"/>
          <a:ext cx="3448593" cy="3448593"/>
        </a:xfrm>
        <a:prstGeom prst="circularArrow">
          <a:avLst>
            <a:gd name="adj1" fmla="val 6902"/>
            <a:gd name="adj2" fmla="val 465342"/>
            <a:gd name="adj3" fmla="val 549458"/>
            <a:gd name="adj4" fmla="val 20585200"/>
            <a:gd name="adj5" fmla="val 805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380772-575D-4191-B608-74472BB7FD3A}">
      <dsp:nvSpPr>
        <dsp:cNvPr id="0" name=""/>
        <dsp:cNvSpPr/>
      </dsp:nvSpPr>
      <dsp:spPr>
        <a:xfrm>
          <a:off x="2150635" y="2228097"/>
          <a:ext cx="1220613" cy="1220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6">
                  <a:lumMod val="75000"/>
                </a:schemeClr>
              </a:solidFill>
            </a:rPr>
            <a:t>H2</a:t>
          </a:r>
          <a:r>
            <a:rPr lang="en-US" sz="1800" kern="1200" dirty="0"/>
            <a:t> + C</a:t>
          </a:r>
        </a:p>
      </dsp:txBody>
      <dsp:txXfrm>
        <a:off x="2150635" y="2228097"/>
        <a:ext cx="1220613" cy="1220613"/>
      </dsp:txXfrm>
    </dsp:sp>
    <dsp:sp modelId="{E8AEB457-B8F8-4D7B-9F16-E6DAD0D68A4B}">
      <dsp:nvSpPr>
        <dsp:cNvPr id="0" name=""/>
        <dsp:cNvSpPr/>
      </dsp:nvSpPr>
      <dsp:spPr>
        <a:xfrm>
          <a:off x="-285" y="77176"/>
          <a:ext cx="3448593" cy="3448593"/>
        </a:xfrm>
        <a:prstGeom prst="circularArrow">
          <a:avLst>
            <a:gd name="adj1" fmla="val 6902"/>
            <a:gd name="adj2" fmla="val 465342"/>
            <a:gd name="adj3" fmla="val 5949458"/>
            <a:gd name="adj4" fmla="val 4385200"/>
            <a:gd name="adj5" fmla="val 805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2DB5C0-AD23-46AA-A8BC-72EB5DB91235}">
      <dsp:nvSpPr>
        <dsp:cNvPr id="0" name=""/>
        <dsp:cNvSpPr/>
      </dsp:nvSpPr>
      <dsp:spPr>
        <a:xfrm>
          <a:off x="76773" y="2228097"/>
          <a:ext cx="1220613" cy="1220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H2 as energy vector</a:t>
          </a:r>
        </a:p>
      </dsp:txBody>
      <dsp:txXfrm>
        <a:off x="76773" y="2228097"/>
        <a:ext cx="1220613" cy="1220613"/>
      </dsp:txXfrm>
    </dsp:sp>
    <dsp:sp modelId="{F81DC7A3-EE93-4C96-B702-B1B3C5EE12AF}">
      <dsp:nvSpPr>
        <dsp:cNvPr id="0" name=""/>
        <dsp:cNvSpPr/>
      </dsp:nvSpPr>
      <dsp:spPr>
        <a:xfrm>
          <a:off x="-285" y="77176"/>
          <a:ext cx="3448593" cy="3448593"/>
        </a:xfrm>
        <a:prstGeom prst="circularArrow">
          <a:avLst>
            <a:gd name="adj1" fmla="val 6902"/>
            <a:gd name="adj2" fmla="val 465342"/>
            <a:gd name="adj3" fmla="val 11349458"/>
            <a:gd name="adj4" fmla="val 9785200"/>
            <a:gd name="adj5" fmla="val 805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6CC303-0949-4AB1-86EA-0F5D4F365B5C}">
      <dsp:nvSpPr>
        <dsp:cNvPr id="0" name=""/>
        <dsp:cNvSpPr/>
      </dsp:nvSpPr>
      <dsp:spPr>
        <a:xfrm>
          <a:off x="76773" y="154235"/>
          <a:ext cx="1220613" cy="1220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Energy from renewables</a:t>
          </a:r>
        </a:p>
      </dsp:txBody>
      <dsp:txXfrm>
        <a:off x="76773" y="154235"/>
        <a:ext cx="1220613" cy="1220613"/>
      </dsp:txXfrm>
    </dsp:sp>
    <dsp:sp modelId="{4056497D-8AF5-4586-AA81-6EAB38A47E52}">
      <dsp:nvSpPr>
        <dsp:cNvPr id="0" name=""/>
        <dsp:cNvSpPr/>
      </dsp:nvSpPr>
      <dsp:spPr>
        <a:xfrm>
          <a:off x="-285" y="77176"/>
          <a:ext cx="3448593" cy="3448593"/>
        </a:xfrm>
        <a:prstGeom prst="circularArrow">
          <a:avLst>
            <a:gd name="adj1" fmla="val 6902"/>
            <a:gd name="adj2" fmla="val 465342"/>
            <a:gd name="adj3" fmla="val 16749458"/>
            <a:gd name="adj4" fmla="val 15185200"/>
            <a:gd name="adj5" fmla="val 805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FB59FB-F3C9-4A5F-8A5E-5A35187A3826}">
      <dsp:nvSpPr>
        <dsp:cNvPr id="0" name=""/>
        <dsp:cNvSpPr/>
      </dsp:nvSpPr>
      <dsp:spPr>
        <a:xfrm>
          <a:off x="837390" y="1737554"/>
          <a:ext cx="1263137" cy="1092665"/>
        </a:xfrm>
        <a:prstGeom prst="hexagon">
          <a:avLst>
            <a:gd name="adj" fmla="val 28570"/>
            <a:gd name="vf" fmla="val 115470"/>
          </a:avLst>
        </a:prstGeom>
        <a:solidFill>
          <a:schemeClr val="accent5">
            <a:alpha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Smart Carbon Alliance©</a:t>
          </a:r>
        </a:p>
      </dsp:txBody>
      <dsp:txXfrm>
        <a:off x="1046710" y="1918624"/>
        <a:ext cx="844497" cy="730525"/>
      </dsp:txXfrm>
    </dsp:sp>
    <dsp:sp modelId="{BEC92BD7-B78A-44CA-9A2F-D4149EF16062}">
      <dsp:nvSpPr>
        <dsp:cNvPr id="0" name=""/>
        <dsp:cNvSpPr/>
      </dsp:nvSpPr>
      <dsp:spPr>
        <a:xfrm>
          <a:off x="1628357" y="1214787"/>
          <a:ext cx="476578" cy="410635"/>
        </a:xfrm>
        <a:prstGeom prst="hexagon">
          <a:avLst>
            <a:gd name="adj" fmla="val 28900"/>
            <a:gd name="vf" fmla="val 115470"/>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E567009E-9AAC-4F0C-9AAD-82850FCFD336}">
      <dsp:nvSpPr>
        <dsp:cNvPr id="0" name=""/>
        <dsp:cNvSpPr/>
      </dsp:nvSpPr>
      <dsp:spPr>
        <a:xfrm>
          <a:off x="953743" y="743774"/>
          <a:ext cx="1035132" cy="895511"/>
        </a:xfrm>
        <a:prstGeom prst="hexagon">
          <a:avLst>
            <a:gd name="adj" fmla="val 28570"/>
            <a:gd name="vf" fmla="val 115470"/>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Demand drivers</a:t>
          </a:r>
        </a:p>
      </dsp:txBody>
      <dsp:txXfrm>
        <a:off x="1125286" y="892179"/>
        <a:ext cx="692046" cy="598701"/>
      </dsp:txXfrm>
    </dsp:sp>
    <dsp:sp modelId="{496CAB19-DA23-4304-930F-A335A6920B8B}">
      <dsp:nvSpPr>
        <dsp:cNvPr id="0" name=""/>
        <dsp:cNvSpPr/>
      </dsp:nvSpPr>
      <dsp:spPr>
        <a:xfrm>
          <a:off x="2184561" y="1982456"/>
          <a:ext cx="476578" cy="410635"/>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61453E-6674-4ECC-8364-D6145482E8F5}">
      <dsp:nvSpPr>
        <dsp:cNvPr id="0" name=""/>
        <dsp:cNvSpPr/>
      </dsp:nvSpPr>
      <dsp:spPr>
        <a:xfrm>
          <a:off x="1903080" y="1294573"/>
          <a:ext cx="1035132" cy="895511"/>
        </a:xfrm>
        <a:prstGeom prst="hexagon">
          <a:avLst>
            <a:gd name="adj" fmla="val 28570"/>
            <a:gd name="vf" fmla="val 115470"/>
          </a:avLst>
        </a:prstGeom>
        <a:solidFill>
          <a:schemeClr val="accent5">
            <a:alpha val="90000"/>
            <a:hueOff val="0"/>
            <a:satOff val="0"/>
            <a:lumOff val="0"/>
            <a:alphaOff val="-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Researchers</a:t>
          </a:r>
        </a:p>
      </dsp:txBody>
      <dsp:txXfrm>
        <a:off x="2074623" y="1442978"/>
        <a:ext cx="692046" cy="598701"/>
      </dsp:txXfrm>
    </dsp:sp>
    <dsp:sp modelId="{AD64F225-B0B7-40E0-A873-20542A388306}">
      <dsp:nvSpPr>
        <dsp:cNvPr id="0" name=""/>
        <dsp:cNvSpPr/>
      </dsp:nvSpPr>
      <dsp:spPr>
        <a:xfrm>
          <a:off x="1798186" y="2849010"/>
          <a:ext cx="476578" cy="410635"/>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7C1A2D-BDE8-4D84-B054-FBBBD390E39F}">
      <dsp:nvSpPr>
        <dsp:cNvPr id="0" name=""/>
        <dsp:cNvSpPr/>
      </dsp:nvSpPr>
      <dsp:spPr>
        <a:xfrm>
          <a:off x="1903080" y="2377381"/>
          <a:ext cx="1035132" cy="895511"/>
        </a:xfrm>
        <a:prstGeom prst="hexagon">
          <a:avLst>
            <a:gd name="adj" fmla="val 28570"/>
            <a:gd name="vf" fmla="val 115470"/>
          </a:avLst>
        </a:prstGeom>
        <a:solidFill>
          <a:schemeClr val="accent5">
            <a:alpha val="90000"/>
            <a:hueOff val="0"/>
            <a:satOff val="0"/>
            <a:lumOff val="0"/>
            <a:alphaOff val="-16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Implementers</a:t>
          </a:r>
        </a:p>
      </dsp:txBody>
      <dsp:txXfrm>
        <a:off x="2074623" y="2525786"/>
        <a:ext cx="692046" cy="598701"/>
      </dsp:txXfrm>
    </dsp:sp>
    <dsp:sp modelId="{87B3C092-FD87-4392-8BBA-8E70A313E2F2}">
      <dsp:nvSpPr>
        <dsp:cNvPr id="0" name=""/>
        <dsp:cNvSpPr/>
      </dsp:nvSpPr>
      <dsp:spPr>
        <a:xfrm>
          <a:off x="839741" y="2938962"/>
          <a:ext cx="476578" cy="410635"/>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9E983A-8D45-41C9-B002-2A02FDA25E68}">
      <dsp:nvSpPr>
        <dsp:cNvPr id="0" name=""/>
        <dsp:cNvSpPr/>
      </dsp:nvSpPr>
      <dsp:spPr>
        <a:xfrm>
          <a:off x="953743" y="2928796"/>
          <a:ext cx="1035132" cy="895511"/>
        </a:xfrm>
        <a:prstGeom prst="hexagon">
          <a:avLst>
            <a:gd name="adj" fmla="val 28570"/>
            <a:gd name="vf" fmla="val 115470"/>
          </a:avLst>
        </a:prstGeom>
        <a:solidFill>
          <a:schemeClr val="accent5">
            <a:alpha val="90000"/>
            <a:hueOff val="0"/>
            <a:satOff val="0"/>
            <a:lumOff val="0"/>
            <a:alphaOff val="-24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Partners / Investors</a:t>
          </a:r>
        </a:p>
      </dsp:txBody>
      <dsp:txXfrm>
        <a:off x="1125286" y="3077201"/>
        <a:ext cx="692046" cy="598701"/>
      </dsp:txXfrm>
    </dsp:sp>
    <dsp:sp modelId="{512AAEE7-389E-4061-8D72-057C722F0409}">
      <dsp:nvSpPr>
        <dsp:cNvPr id="0" name=""/>
        <dsp:cNvSpPr/>
      </dsp:nvSpPr>
      <dsp:spPr>
        <a:xfrm>
          <a:off x="274429" y="2171601"/>
          <a:ext cx="476578" cy="410635"/>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49A094-5490-4A7C-B35D-68BC137B31E8}">
      <dsp:nvSpPr>
        <dsp:cNvPr id="0" name=""/>
        <dsp:cNvSpPr/>
      </dsp:nvSpPr>
      <dsp:spPr>
        <a:xfrm>
          <a:off x="0" y="2377997"/>
          <a:ext cx="1035132" cy="895511"/>
        </a:xfrm>
        <a:prstGeom prst="hexagon">
          <a:avLst>
            <a:gd name="adj" fmla="val 28570"/>
            <a:gd name="vf" fmla="val 115470"/>
          </a:avLst>
        </a:prstGeom>
        <a:solidFill>
          <a:schemeClr val="accent5">
            <a:alpha val="90000"/>
            <a:hueOff val="0"/>
            <a:satOff val="0"/>
            <a:lumOff val="0"/>
            <a:alphaOff val="-3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accent5">
                  <a:lumMod val="75000"/>
                </a:schemeClr>
              </a:solidFill>
            </a:rPr>
            <a:t>Regulatory</a:t>
          </a:r>
        </a:p>
      </dsp:txBody>
      <dsp:txXfrm>
        <a:off x="171543" y="2526402"/>
        <a:ext cx="692046" cy="598701"/>
      </dsp:txXfrm>
    </dsp:sp>
    <dsp:sp modelId="{4B6BB2B6-DEBB-4DD3-8861-C2FAB777104D}">
      <dsp:nvSpPr>
        <dsp:cNvPr id="0" name=""/>
        <dsp:cNvSpPr/>
      </dsp:nvSpPr>
      <dsp:spPr>
        <a:xfrm>
          <a:off x="0" y="1293341"/>
          <a:ext cx="1035132" cy="895511"/>
        </a:xfrm>
        <a:prstGeom prst="hexagon">
          <a:avLst>
            <a:gd name="adj" fmla="val 28570"/>
            <a:gd name="vf" fmla="val 115470"/>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accent5">
                  <a:lumMod val="75000"/>
                </a:schemeClr>
              </a:solidFill>
            </a:rPr>
            <a:t>Collaborative Information flow</a:t>
          </a:r>
        </a:p>
      </dsp:txBody>
      <dsp:txXfrm>
        <a:off x="171543" y="1441746"/>
        <a:ext cx="692046" cy="5987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001C4-630A-400A-A2EE-59621C1EB66A}">
      <dsp:nvSpPr>
        <dsp:cNvPr id="0" name=""/>
        <dsp:cNvSpPr/>
      </dsp:nvSpPr>
      <dsp:spPr>
        <a:xfrm>
          <a:off x="1980380" y="625714"/>
          <a:ext cx="4167238" cy="4167238"/>
        </a:xfrm>
        <a:prstGeom prst="blockArc">
          <a:avLst>
            <a:gd name="adj1" fmla="val 10800000"/>
            <a:gd name="adj2" fmla="val 16200000"/>
            <a:gd name="adj3" fmla="val 4642"/>
          </a:avLst>
        </a:prstGeom>
        <a:solidFill>
          <a:schemeClr val="accent1">
            <a:shade val="90000"/>
            <a:hueOff val="574563"/>
            <a:satOff val="-66372"/>
            <a:lumOff val="3650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913FCB-9F30-421D-B633-445CB2CB2BC7}">
      <dsp:nvSpPr>
        <dsp:cNvPr id="0" name=""/>
        <dsp:cNvSpPr/>
      </dsp:nvSpPr>
      <dsp:spPr>
        <a:xfrm>
          <a:off x="1980380" y="625714"/>
          <a:ext cx="4167238" cy="4167238"/>
        </a:xfrm>
        <a:prstGeom prst="blockArc">
          <a:avLst>
            <a:gd name="adj1" fmla="val 5400000"/>
            <a:gd name="adj2" fmla="val 10800000"/>
            <a:gd name="adj3" fmla="val 4642"/>
          </a:avLst>
        </a:prstGeom>
        <a:solidFill>
          <a:schemeClr val="accent1">
            <a:shade val="90000"/>
            <a:hueOff val="383042"/>
            <a:satOff val="-44248"/>
            <a:lumOff val="2433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D12146-21C2-4042-B5F5-CC89CCA2C632}">
      <dsp:nvSpPr>
        <dsp:cNvPr id="0" name=""/>
        <dsp:cNvSpPr/>
      </dsp:nvSpPr>
      <dsp:spPr>
        <a:xfrm>
          <a:off x="1980380" y="625714"/>
          <a:ext cx="4167238" cy="4167238"/>
        </a:xfrm>
        <a:prstGeom prst="blockArc">
          <a:avLst>
            <a:gd name="adj1" fmla="val 0"/>
            <a:gd name="adj2" fmla="val 5400000"/>
            <a:gd name="adj3" fmla="val 4642"/>
          </a:avLst>
        </a:prstGeom>
        <a:solidFill>
          <a:schemeClr val="accent1">
            <a:shade val="90000"/>
            <a:hueOff val="191521"/>
            <a:satOff val="-22124"/>
            <a:lumOff val="1217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ADB030-6E17-4D01-980B-6EB8D268807A}">
      <dsp:nvSpPr>
        <dsp:cNvPr id="0" name=""/>
        <dsp:cNvSpPr/>
      </dsp:nvSpPr>
      <dsp:spPr>
        <a:xfrm>
          <a:off x="1980380" y="625714"/>
          <a:ext cx="4167238" cy="4167238"/>
        </a:xfrm>
        <a:prstGeom prst="blockArc">
          <a:avLst>
            <a:gd name="adj1" fmla="val 16200000"/>
            <a:gd name="adj2" fmla="val 0"/>
            <a:gd name="adj3" fmla="val 4642"/>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082066-B67D-46D4-A461-7D51D79D861A}">
      <dsp:nvSpPr>
        <dsp:cNvPr id="0" name=""/>
        <dsp:cNvSpPr/>
      </dsp:nvSpPr>
      <dsp:spPr>
        <a:xfrm>
          <a:off x="3104554" y="1749888"/>
          <a:ext cx="1918890" cy="1918890"/>
        </a:xfrm>
        <a:prstGeom prst="ellipse">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Towards a carbon-efficient world</a:t>
          </a:r>
        </a:p>
      </dsp:txBody>
      <dsp:txXfrm>
        <a:off x="3385569" y="2030903"/>
        <a:ext cx="1356860" cy="1356860"/>
      </dsp:txXfrm>
    </dsp:sp>
    <dsp:sp modelId="{8DCD8532-DA21-4C3E-9E6F-C731E2550C15}">
      <dsp:nvSpPr>
        <dsp:cNvPr id="0" name=""/>
        <dsp:cNvSpPr/>
      </dsp:nvSpPr>
      <dsp:spPr>
        <a:xfrm>
          <a:off x="3392388" y="2458"/>
          <a:ext cx="1343223" cy="1343223"/>
        </a:xfrm>
        <a:prstGeom prst="ellipse">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Regulatory &amp; governments</a:t>
          </a:r>
        </a:p>
      </dsp:txBody>
      <dsp:txXfrm>
        <a:off x="3589098" y="199168"/>
        <a:ext cx="949803" cy="949803"/>
      </dsp:txXfrm>
    </dsp:sp>
    <dsp:sp modelId="{6B1E5460-AF0A-4FA5-9337-CD379E3BF835}">
      <dsp:nvSpPr>
        <dsp:cNvPr id="0" name=""/>
        <dsp:cNvSpPr/>
      </dsp:nvSpPr>
      <dsp:spPr>
        <a:xfrm>
          <a:off x="5427651" y="2037721"/>
          <a:ext cx="1343223" cy="1343223"/>
        </a:xfrm>
        <a:prstGeom prst="ellipse">
          <a:avLst/>
        </a:prstGeom>
        <a:solidFill>
          <a:schemeClr val="accent1">
            <a:shade val="80000"/>
            <a:hueOff val="190336"/>
            <a:satOff val="-22124"/>
            <a:lumOff val="127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Hydrogen Council</a:t>
          </a:r>
        </a:p>
      </dsp:txBody>
      <dsp:txXfrm>
        <a:off x="5624361" y="2234431"/>
        <a:ext cx="949803" cy="949803"/>
      </dsp:txXfrm>
    </dsp:sp>
    <dsp:sp modelId="{AD9F4E62-06CD-4309-834E-581911B6F02A}">
      <dsp:nvSpPr>
        <dsp:cNvPr id="0" name=""/>
        <dsp:cNvSpPr/>
      </dsp:nvSpPr>
      <dsp:spPr>
        <a:xfrm>
          <a:off x="3392388" y="4072985"/>
          <a:ext cx="1343223" cy="1343223"/>
        </a:xfrm>
        <a:prstGeom prst="ellipse">
          <a:avLst/>
        </a:prstGeom>
        <a:solidFill>
          <a:schemeClr val="accent1">
            <a:shade val="80000"/>
            <a:hueOff val="380672"/>
            <a:satOff val="-44248"/>
            <a:lumOff val="254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Smart Carbon Alliance</a:t>
          </a:r>
        </a:p>
      </dsp:txBody>
      <dsp:txXfrm>
        <a:off x="3589098" y="4269695"/>
        <a:ext cx="949803" cy="949803"/>
      </dsp:txXfrm>
    </dsp:sp>
    <dsp:sp modelId="{F9E10527-863D-4192-8261-1B0C2E874DDA}">
      <dsp:nvSpPr>
        <dsp:cNvPr id="0" name=""/>
        <dsp:cNvSpPr/>
      </dsp:nvSpPr>
      <dsp:spPr>
        <a:xfrm>
          <a:off x="1357124" y="2037721"/>
          <a:ext cx="1343223" cy="1343223"/>
        </a:xfrm>
        <a:prstGeom prst="ellipse">
          <a:avLst/>
        </a:prstGeom>
        <a:solidFill>
          <a:schemeClr val="accent1">
            <a:shade val="80000"/>
            <a:hueOff val="571008"/>
            <a:satOff val="-66372"/>
            <a:lumOff val="381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Watchdogs (IEA, IPCC, Carbon Tracker, study centers, etc.)</a:t>
          </a:r>
        </a:p>
      </dsp:txBody>
      <dsp:txXfrm>
        <a:off x="1553834" y="2234431"/>
        <a:ext cx="949803" cy="9498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B5E4E9-71AE-4FCC-965F-6690EEB0E8B3}">
      <dsp:nvSpPr>
        <dsp:cNvPr id="0" name=""/>
        <dsp:cNvSpPr/>
      </dsp:nvSpPr>
      <dsp:spPr>
        <a:xfrm>
          <a:off x="3122127" y="0"/>
          <a:ext cx="2608149" cy="2608546"/>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FED971-D61E-4C12-8242-7E8C075E40D5}">
      <dsp:nvSpPr>
        <dsp:cNvPr id="0" name=""/>
        <dsp:cNvSpPr/>
      </dsp:nvSpPr>
      <dsp:spPr>
        <a:xfrm>
          <a:off x="3698614" y="941764"/>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kern="1200" dirty="0" err="1"/>
            <a:t>Only</a:t>
          </a:r>
          <a:r>
            <a:rPr lang="fr-FR" sz="1400" kern="1200" dirty="0"/>
            <a:t> correct </a:t>
          </a:r>
          <a:r>
            <a:rPr lang="fr-FR" sz="1400" kern="1200" dirty="0" err="1"/>
            <a:t>methodology</a:t>
          </a:r>
          <a:r>
            <a:rPr lang="fr-FR" sz="1400" kern="1200" dirty="0"/>
            <a:t>: Life cycle </a:t>
          </a:r>
          <a:r>
            <a:rPr lang="fr-FR" sz="1400" kern="1200" dirty="0" err="1"/>
            <a:t>emissions</a:t>
          </a:r>
          <a:endParaRPr lang="en-US" sz="1400" kern="1200" dirty="0"/>
        </a:p>
      </dsp:txBody>
      <dsp:txXfrm>
        <a:off x="3698614" y="941764"/>
        <a:ext cx="1449298" cy="724475"/>
      </dsp:txXfrm>
    </dsp:sp>
    <dsp:sp modelId="{0284C16A-E3C5-4616-80DD-8B65E1B8C9AF}">
      <dsp:nvSpPr>
        <dsp:cNvPr id="0" name=""/>
        <dsp:cNvSpPr/>
      </dsp:nvSpPr>
      <dsp:spPr>
        <a:xfrm>
          <a:off x="2397723" y="1498803"/>
          <a:ext cx="2608149" cy="2608546"/>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1B3D3C-E053-473B-984F-AE96CE1462E2}">
      <dsp:nvSpPr>
        <dsp:cNvPr id="0" name=""/>
        <dsp:cNvSpPr/>
      </dsp:nvSpPr>
      <dsp:spPr>
        <a:xfrm>
          <a:off x="2977148" y="2449237"/>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kern="1200" dirty="0"/>
            <a:t>Emissions life cycle for aviation </a:t>
          </a:r>
          <a:r>
            <a:rPr lang="fr-FR" sz="1400" kern="1200" dirty="0" err="1"/>
            <a:t>is</a:t>
          </a:r>
          <a:r>
            <a:rPr lang="fr-FR" sz="1400" kern="1200" dirty="0"/>
            <a:t> ≈90% </a:t>
          </a:r>
          <a:r>
            <a:rPr lang="fr-FR" sz="1400" kern="1200" dirty="0" err="1"/>
            <a:t>during</a:t>
          </a:r>
          <a:r>
            <a:rPr lang="fr-FR" sz="1400" kern="1200" dirty="0"/>
            <a:t> </a:t>
          </a:r>
          <a:r>
            <a:rPr lang="fr-FR" sz="1400" kern="1200" dirty="0" err="1"/>
            <a:t>operations</a:t>
          </a:r>
          <a:endParaRPr lang="en-US" sz="1400" kern="1200" dirty="0"/>
        </a:p>
      </dsp:txBody>
      <dsp:txXfrm>
        <a:off x="2977148" y="2449237"/>
        <a:ext cx="1449298" cy="724475"/>
      </dsp:txXfrm>
    </dsp:sp>
    <dsp:sp modelId="{D39C72B2-0183-4C6B-8A4A-1D7CA54844AB}">
      <dsp:nvSpPr>
        <dsp:cNvPr id="0" name=""/>
        <dsp:cNvSpPr/>
      </dsp:nvSpPr>
      <dsp:spPr>
        <a:xfrm>
          <a:off x="3307759" y="3176964"/>
          <a:ext cx="2240804" cy="2241702"/>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D9436A-6476-4E31-93FA-70068758B6F2}">
      <dsp:nvSpPr>
        <dsp:cNvPr id="0" name=""/>
        <dsp:cNvSpPr/>
      </dsp:nvSpPr>
      <dsp:spPr>
        <a:xfrm>
          <a:off x="3702042" y="3958878"/>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Electric propulsion seems to be the ultimate solution to reduce in-operations emissions</a:t>
          </a:r>
        </a:p>
      </dsp:txBody>
      <dsp:txXfrm>
        <a:off x="3702042" y="3958878"/>
        <a:ext cx="1449298" cy="724475"/>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42926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lnSpc>
                <a:spcPct val="100000"/>
              </a:lnSpc>
              <a:defRPr sz="1200"/>
            </a:lvl1pPr>
          </a:lstStyle>
          <a:p>
            <a:endParaRPr lang="de-DE" altLang="de-DE"/>
          </a:p>
        </p:txBody>
      </p:sp>
      <p:sp>
        <p:nvSpPr>
          <p:cNvPr id="33795" name="Rectangle 3"/>
          <p:cNvSpPr>
            <a:spLocks noGrp="1" noChangeArrowheads="1"/>
          </p:cNvSpPr>
          <p:nvPr>
            <p:ph type="dt" sz="quarter" idx="1"/>
          </p:nvPr>
        </p:nvSpPr>
        <p:spPr bwMode="auto">
          <a:xfrm>
            <a:off x="5611108" y="0"/>
            <a:ext cx="42926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sz="1200"/>
            </a:lvl1pPr>
          </a:lstStyle>
          <a:p>
            <a:endParaRPr lang="de-DE" altLang="de-DE"/>
          </a:p>
        </p:txBody>
      </p:sp>
      <p:sp>
        <p:nvSpPr>
          <p:cNvPr id="33796" name="Rectangle 4"/>
          <p:cNvSpPr>
            <a:spLocks noGrp="1" noChangeArrowheads="1"/>
          </p:cNvSpPr>
          <p:nvPr>
            <p:ph type="ftr" sz="quarter" idx="2"/>
          </p:nvPr>
        </p:nvSpPr>
        <p:spPr bwMode="auto">
          <a:xfrm>
            <a:off x="0" y="6453596"/>
            <a:ext cx="42926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lnSpc>
                <a:spcPct val="100000"/>
              </a:lnSpc>
              <a:defRPr sz="1200"/>
            </a:lvl1pPr>
          </a:lstStyle>
          <a:p>
            <a:endParaRPr lang="de-DE" altLang="de-DE"/>
          </a:p>
        </p:txBody>
      </p:sp>
      <p:sp>
        <p:nvSpPr>
          <p:cNvPr id="33797" name="Rectangle 5"/>
          <p:cNvSpPr>
            <a:spLocks noGrp="1" noChangeArrowheads="1"/>
          </p:cNvSpPr>
          <p:nvPr>
            <p:ph type="sldNum" sz="quarter" idx="3"/>
          </p:nvPr>
        </p:nvSpPr>
        <p:spPr bwMode="auto">
          <a:xfrm>
            <a:off x="5611108" y="6453596"/>
            <a:ext cx="42926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defRPr sz="1200"/>
            </a:lvl1pPr>
          </a:lstStyle>
          <a:p>
            <a:fld id="{8810C7A8-67D7-465E-B8AA-2DEB84B004DD}" type="slidenum">
              <a:rPr lang="de-DE" altLang="de-DE"/>
              <a:pPr/>
              <a:t>‹#›</a:t>
            </a:fld>
            <a:endParaRPr lang="de-DE" altLang="de-DE"/>
          </a:p>
        </p:txBody>
      </p:sp>
    </p:spTree>
    <p:extLst>
      <p:ext uri="{BB962C8B-B14F-4D97-AF65-F5344CB8AC3E}">
        <p14:creationId xmlns:p14="http://schemas.microsoft.com/office/powerpoint/2010/main" val="13343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42926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lnSpc>
                <a:spcPct val="100000"/>
              </a:lnSpc>
              <a:defRPr sz="1200"/>
            </a:lvl1pPr>
          </a:lstStyle>
          <a:p>
            <a:endParaRPr lang="de-DE" altLang="de-DE"/>
          </a:p>
        </p:txBody>
      </p:sp>
      <p:sp>
        <p:nvSpPr>
          <p:cNvPr id="15363" name="Rectangle 3"/>
          <p:cNvSpPr>
            <a:spLocks noGrp="1" noChangeArrowheads="1"/>
          </p:cNvSpPr>
          <p:nvPr>
            <p:ph type="dt" idx="1"/>
          </p:nvPr>
        </p:nvSpPr>
        <p:spPr bwMode="auto">
          <a:xfrm>
            <a:off x="5611108" y="0"/>
            <a:ext cx="42926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sz="1200"/>
            </a:lvl1pPr>
          </a:lstStyle>
          <a:p>
            <a:endParaRPr lang="de-DE" altLang="de-DE"/>
          </a:p>
        </p:txBody>
      </p:sp>
      <p:sp>
        <p:nvSpPr>
          <p:cNvPr id="15364" name="Rectangle 4"/>
          <p:cNvSpPr>
            <a:spLocks noGrp="1" noRot="1" noChangeAspect="1" noChangeArrowheads="1" noTextEdit="1"/>
          </p:cNvSpPr>
          <p:nvPr>
            <p:ph type="sldImg" idx="2"/>
          </p:nvPr>
        </p:nvSpPr>
        <p:spPr bwMode="auto">
          <a:xfrm>
            <a:off x="2689225" y="509588"/>
            <a:ext cx="4527550" cy="25479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990600" y="3228567"/>
            <a:ext cx="7924800"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5366" name="Rectangle 6"/>
          <p:cNvSpPr>
            <a:spLocks noGrp="1" noChangeArrowheads="1"/>
          </p:cNvSpPr>
          <p:nvPr>
            <p:ph type="ftr" sz="quarter" idx="4"/>
          </p:nvPr>
        </p:nvSpPr>
        <p:spPr bwMode="auto">
          <a:xfrm>
            <a:off x="0" y="6453596"/>
            <a:ext cx="42926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lnSpc>
                <a:spcPct val="100000"/>
              </a:lnSpc>
              <a:defRPr sz="1200"/>
            </a:lvl1pPr>
          </a:lstStyle>
          <a:p>
            <a:endParaRPr lang="de-DE" altLang="de-DE"/>
          </a:p>
        </p:txBody>
      </p:sp>
      <p:sp>
        <p:nvSpPr>
          <p:cNvPr id="15367" name="Rectangle 7"/>
          <p:cNvSpPr>
            <a:spLocks noGrp="1" noChangeArrowheads="1"/>
          </p:cNvSpPr>
          <p:nvPr>
            <p:ph type="sldNum" sz="quarter" idx="5"/>
          </p:nvPr>
        </p:nvSpPr>
        <p:spPr bwMode="auto">
          <a:xfrm>
            <a:off x="5611108" y="6453596"/>
            <a:ext cx="42926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defRPr sz="1200"/>
            </a:lvl1pPr>
          </a:lstStyle>
          <a:p>
            <a:fld id="{9DD6CC0E-0F16-4297-9A18-5682437AF800}" type="slidenum">
              <a:rPr lang="de-DE" altLang="de-DE"/>
              <a:pPr/>
              <a:t>‹#›</a:t>
            </a:fld>
            <a:endParaRPr lang="de-DE" altLang="de-DE"/>
          </a:p>
        </p:txBody>
      </p:sp>
    </p:spTree>
    <p:extLst>
      <p:ext uri="{BB962C8B-B14F-4D97-AF65-F5344CB8AC3E}">
        <p14:creationId xmlns:p14="http://schemas.microsoft.com/office/powerpoint/2010/main" val="100050151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089" kern="1200">
        <a:solidFill>
          <a:schemeClr val="tx1"/>
        </a:solidFill>
        <a:latin typeface="Arial" pitchFamily="34" charset="0"/>
        <a:ea typeface="+mn-ea"/>
        <a:cs typeface="Arial" pitchFamily="34" charset="0"/>
      </a:defRPr>
    </a:lvl1pPr>
    <a:lvl2pPr marL="162791" indent="-161350" algn="l" rtl="0" fontAlgn="base">
      <a:spcBef>
        <a:spcPct val="30000"/>
      </a:spcBef>
      <a:spcAft>
        <a:spcPct val="0"/>
      </a:spcAft>
      <a:buChar char="•"/>
      <a:defRPr sz="1089" kern="1200">
        <a:solidFill>
          <a:schemeClr val="tx1"/>
        </a:solidFill>
        <a:latin typeface="Arial" pitchFamily="34" charset="0"/>
        <a:ea typeface="+mn-ea"/>
        <a:cs typeface="Arial" pitchFamily="34" charset="0"/>
      </a:defRPr>
    </a:lvl2pPr>
    <a:lvl3pPr marL="325579" indent="-161350" algn="l" rtl="0" fontAlgn="base">
      <a:spcBef>
        <a:spcPct val="30000"/>
      </a:spcBef>
      <a:spcAft>
        <a:spcPct val="0"/>
      </a:spcAft>
      <a:buChar char="•"/>
      <a:defRPr sz="1089" kern="1200">
        <a:solidFill>
          <a:schemeClr val="tx1"/>
        </a:solidFill>
        <a:latin typeface="Arial" pitchFamily="34" charset="0"/>
        <a:ea typeface="+mn-ea"/>
        <a:cs typeface="Arial" pitchFamily="34" charset="0"/>
      </a:defRPr>
    </a:lvl3pPr>
    <a:lvl4pPr marL="488370" indent="-161350" algn="l" rtl="0" fontAlgn="base">
      <a:spcBef>
        <a:spcPct val="30000"/>
      </a:spcBef>
      <a:spcAft>
        <a:spcPct val="0"/>
      </a:spcAft>
      <a:buChar char="•"/>
      <a:defRPr sz="1089" kern="1200">
        <a:solidFill>
          <a:schemeClr val="tx1"/>
        </a:solidFill>
        <a:latin typeface="Arial" pitchFamily="34" charset="0"/>
        <a:ea typeface="+mn-ea"/>
        <a:cs typeface="Arial" pitchFamily="34" charset="0"/>
      </a:defRPr>
    </a:lvl4pPr>
    <a:lvl5pPr marL="651160" indent="-161350" algn="l" rtl="0" fontAlgn="base">
      <a:spcBef>
        <a:spcPct val="30000"/>
      </a:spcBef>
      <a:spcAft>
        <a:spcPct val="0"/>
      </a:spcAft>
      <a:buChar char="•"/>
      <a:defRPr sz="1089" kern="1200">
        <a:solidFill>
          <a:schemeClr val="tx1"/>
        </a:solidFill>
        <a:latin typeface="Arial" pitchFamily="34" charset="0"/>
        <a:ea typeface="+mn-ea"/>
        <a:cs typeface="Arial" pitchFamily="34" charset="0"/>
      </a:defRPr>
    </a:lvl5pPr>
    <a:lvl6pPr marL="2074491" algn="l" defTabSz="829796" rtl="0" eaLnBrk="1" latinLnBrk="0" hangingPunct="1">
      <a:defRPr sz="1089" kern="1200">
        <a:solidFill>
          <a:schemeClr val="tx1"/>
        </a:solidFill>
        <a:latin typeface="+mn-lt"/>
        <a:ea typeface="+mn-ea"/>
        <a:cs typeface="+mn-cs"/>
      </a:defRPr>
    </a:lvl6pPr>
    <a:lvl7pPr marL="2489390" algn="l" defTabSz="829796" rtl="0" eaLnBrk="1" latinLnBrk="0" hangingPunct="1">
      <a:defRPr sz="1089" kern="1200">
        <a:solidFill>
          <a:schemeClr val="tx1"/>
        </a:solidFill>
        <a:latin typeface="+mn-lt"/>
        <a:ea typeface="+mn-ea"/>
        <a:cs typeface="+mn-cs"/>
      </a:defRPr>
    </a:lvl7pPr>
    <a:lvl8pPr marL="2904289" algn="l" defTabSz="829796" rtl="0" eaLnBrk="1" latinLnBrk="0" hangingPunct="1">
      <a:defRPr sz="1089" kern="1200">
        <a:solidFill>
          <a:schemeClr val="tx1"/>
        </a:solidFill>
        <a:latin typeface="+mn-lt"/>
        <a:ea typeface="+mn-ea"/>
        <a:cs typeface="+mn-cs"/>
      </a:defRPr>
    </a:lvl8pPr>
    <a:lvl9pPr marL="3319187" algn="l" defTabSz="829796" rtl="0" eaLnBrk="1" latinLnBrk="0" hangingPunct="1">
      <a:defRPr sz="108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9225" y="509588"/>
            <a:ext cx="4527550" cy="2547937"/>
          </a:xfrm>
        </p:spPr>
      </p:sp>
      <p:sp>
        <p:nvSpPr>
          <p:cNvPr id="3" name="Notes Placeholder 2"/>
          <p:cNvSpPr>
            <a:spLocks noGrp="1"/>
          </p:cNvSpPr>
          <p:nvPr>
            <p:ph type="body" idx="1"/>
          </p:nvPr>
        </p:nvSpPr>
        <p:spPr/>
        <p:txBody>
          <a:bodyPr/>
          <a:lstStyle/>
          <a:p>
            <a:r>
              <a:rPr lang="en-US" dirty="0"/>
              <a:t>PROBLEM:</a:t>
            </a:r>
          </a:p>
          <a:p>
            <a:r>
              <a:rPr lang="en-US" dirty="0"/>
              <a:t>We are getting late at emissions cutting across the board of sectors, including transportation </a:t>
            </a:r>
          </a:p>
          <a:p>
            <a:r>
              <a:rPr lang="en-US" dirty="0"/>
              <a:t>Aerospace should lead the way. </a:t>
            </a:r>
          </a:p>
          <a:p>
            <a:r>
              <a:rPr lang="en-US" dirty="0"/>
              <a:t>What path to take in front of such multiplication, fragmentation of electricity generation so as to ensure proper green mobility end-to-end.</a:t>
            </a:r>
          </a:p>
          <a:p>
            <a:r>
              <a:rPr lang="en-US" dirty="0"/>
              <a:t>BENEFITS: </a:t>
            </a:r>
          </a:p>
          <a:p>
            <a:r>
              <a:rPr lang="en-US" dirty="0"/>
              <a:t>Apart from avoiding getting beyond the 2°C mark, with its dramatic tail of events, </a:t>
            </a:r>
          </a:p>
          <a:p>
            <a:r>
              <a:rPr lang="en-US" dirty="0"/>
              <a:t>Lower the barriers of adoption and accelerate the future of mobility for mankind, on earth and beyond, generating business </a:t>
            </a:r>
            <a:r>
              <a:rPr lang="en-US" dirty="0" err="1"/>
              <a:t>opportunitites</a:t>
            </a:r>
            <a:r>
              <a:rPr lang="en-US" dirty="0"/>
              <a:t> and sustainable growth</a:t>
            </a:r>
          </a:p>
          <a:p>
            <a:endParaRPr lang="en-US" dirty="0"/>
          </a:p>
          <a:p>
            <a:r>
              <a:rPr lang="en-US" dirty="0"/>
              <a:t>SOLUTION:</a:t>
            </a:r>
          </a:p>
          <a:p>
            <a:r>
              <a:rPr lang="en-US" dirty="0"/>
              <a:t>Have a multi-circular approach to the problem, looking at new sustainable loops involving carbon and hydrogen cycles, in addition to electrolysis, thanks to plasma-cracking of methane or CO2, generating high value carbon (e.g. graphene) that can be used in multiple industries as an efficiency agent,</a:t>
            </a:r>
          </a:p>
          <a:p>
            <a:r>
              <a:rPr lang="en-US" dirty="0"/>
              <a:t>Avoiding stranded assets until full electric generation comes from renewables</a:t>
            </a:r>
          </a:p>
          <a:p>
            <a:r>
              <a:rPr lang="en-US" dirty="0"/>
              <a:t>Revaluating uses of CCS efforts and organic waste.</a:t>
            </a:r>
          </a:p>
          <a:p>
            <a:endParaRPr lang="en-US" dirty="0"/>
          </a:p>
          <a:p>
            <a:r>
              <a:rPr lang="en-US" dirty="0"/>
              <a:t>From the Good, the Bad and the Ugly carbon to the Smart Carbon.</a:t>
            </a:r>
          </a:p>
          <a:p>
            <a:endParaRPr lang="en-US" dirty="0"/>
          </a:p>
          <a:p>
            <a:r>
              <a:rPr lang="en-US" dirty="0"/>
              <a:t>CALL TO ACTION:</a:t>
            </a:r>
          </a:p>
          <a:p>
            <a:r>
              <a:rPr lang="en-US" dirty="0"/>
              <a:t>Join the Smart Carbon Alliance and help bring it close to Hydrogen Forum so as to propose actual joint remediation actions</a:t>
            </a:r>
          </a:p>
          <a:p>
            <a:r>
              <a:rPr lang="en-US" dirty="0"/>
              <a:t>Spread the word, challenge the idea, help define, coordinate and focus actions to save the planet.</a:t>
            </a:r>
          </a:p>
          <a:p>
            <a:r>
              <a:rPr lang="en-US" dirty="0"/>
              <a:t>While enabling new sustainable, smart and circular business models for the post-climate crisis era. This is Earth 2.0.</a:t>
            </a:r>
          </a:p>
          <a:p>
            <a:endParaRPr lang="en-US" dirty="0"/>
          </a:p>
          <a:p>
            <a:endParaRPr lang="en-US" dirty="0"/>
          </a:p>
        </p:txBody>
      </p:sp>
      <p:sp>
        <p:nvSpPr>
          <p:cNvPr id="4" name="Slide Number Placeholder 3"/>
          <p:cNvSpPr>
            <a:spLocks noGrp="1"/>
          </p:cNvSpPr>
          <p:nvPr>
            <p:ph type="sldNum" sz="quarter" idx="10"/>
          </p:nvPr>
        </p:nvSpPr>
        <p:spPr/>
        <p:txBody>
          <a:bodyPr/>
          <a:lstStyle/>
          <a:p>
            <a:fld id="{9DD6CC0E-0F16-4297-9A18-5682437AF800}" type="slidenum">
              <a:rPr lang="de-DE" altLang="de-DE" smtClean="0"/>
              <a:pPr/>
              <a:t>1</a:t>
            </a:fld>
            <a:endParaRPr lang="de-DE" altLang="de-DE"/>
          </a:p>
        </p:txBody>
      </p:sp>
    </p:spTree>
    <p:extLst>
      <p:ext uri="{BB962C8B-B14F-4D97-AF65-F5344CB8AC3E}">
        <p14:creationId xmlns:p14="http://schemas.microsoft.com/office/powerpoint/2010/main" val="584786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Is this the right path?</a:t>
            </a:r>
          </a:p>
          <a:p>
            <a:r>
              <a:rPr lang="en-GB" dirty="0"/>
              <a:t>To which future this would lead us as a planet?</a:t>
            </a:r>
          </a:p>
        </p:txBody>
      </p:sp>
      <p:sp>
        <p:nvSpPr>
          <p:cNvPr id="4" name="Slide Number Placeholder 3"/>
          <p:cNvSpPr>
            <a:spLocks noGrp="1"/>
          </p:cNvSpPr>
          <p:nvPr>
            <p:ph type="sldNum" sz="quarter" idx="10"/>
          </p:nvPr>
        </p:nvSpPr>
        <p:spPr/>
        <p:txBody>
          <a:bodyPr/>
          <a:lstStyle/>
          <a:p>
            <a:fld id="{9DD6CC0E-0F16-4297-9A18-5682437AF800}" type="slidenum">
              <a:rPr lang="de-DE" altLang="de-DE" smtClean="0"/>
              <a:pPr/>
              <a:t>13</a:t>
            </a:fld>
            <a:endParaRPr lang="de-DE" altLang="de-DE"/>
          </a:p>
        </p:txBody>
      </p:sp>
    </p:spTree>
    <p:extLst>
      <p:ext uri="{BB962C8B-B14F-4D97-AF65-F5344CB8AC3E}">
        <p14:creationId xmlns:p14="http://schemas.microsoft.com/office/powerpoint/2010/main" val="463810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LCC in aviation</a:t>
            </a:r>
          </a:p>
          <a:p>
            <a:endParaRPr lang="en-GB" dirty="0"/>
          </a:p>
        </p:txBody>
      </p:sp>
      <p:sp>
        <p:nvSpPr>
          <p:cNvPr id="4" name="Slide Number Placeholder 3"/>
          <p:cNvSpPr>
            <a:spLocks noGrp="1"/>
          </p:cNvSpPr>
          <p:nvPr>
            <p:ph type="sldNum" sz="quarter" idx="10"/>
          </p:nvPr>
        </p:nvSpPr>
        <p:spPr/>
        <p:txBody>
          <a:bodyPr/>
          <a:lstStyle/>
          <a:p>
            <a:fld id="{9DD6CC0E-0F16-4297-9A18-5682437AF800}" type="slidenum">
              <a:rPr lang="de-DE" altLang="de-DE" smtClean="0"/>
              <a:pPr/>
              <a:t>14</a:t>
            </a:fld>
            <a:endParaRPr lang="de-DE" altLang="de-DE"/>
          </a:p>
        </p:txBody>
      </p:sp>
    </p:spTree>
    <p:extLst>
      <p:ext uri="{BB962C8B-B14F-4D97-AF65-F5344CB8AC3E}">
        <p14:creationId xmlns:p14="http://schemas.microsoft.com/office/powerpoint/2010/main" val="20828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MOBILITY PULL as TRADE ENABLER since 15</a:t>
            </a:r>
            <a:r>
              <a:rPr lang="en-GB" baseline="30000" dirty="0"/>
              <a:t>th</a:t>
            </a:r>
            <a:r>
              <a:rPr lang="en-GB" dirty="0"/>
              <a:t> century</a:t>
            </a:r>
          </a:p>
          <a:p>
            <a:r>
              <a:rPr lang="en-GB" dirty="0"/>
              <a:t>Oil trap: </a:t>
            </a:r>
          </a:p>
          <a:p>
            <a:r>
              <a:rPr lang="en-GB" dirty="0"/>
              <a:t>	Low prices</a:t>
            </a:r>
          </a:p>
          <a:p>
            <a:r>
              <a:rPr lang="en-GB" dirty="0"/>
              <a:t>	Plug-in hybrids</a:t>
            </a:r>
          </a:p>
          <a:p>
            <a:pPr marL="171450" indent="-171450">
              <a:buFont typeface="Wingdings" panose="05000000000000000000" pitchFamily="2" charset="2"/>
              <a:buChar char="à"/>
            </a:pPr>
            <a:r>
              <a:rPr lang="en-GB" dirty="0">
                <a:sym typeface="Wingdings" panose="05000000000000000000" pitchFamily="2" charset="2"/>
              </a:rPr>
              <a:t>No clear willingness from all fossil fuel actors. If no carbon price is issued, market shall be the solution, driving business away of milking current situation.</a:t>
            </a:r>
          </a:p>
          <a:p>
            <a:pPr marL="171450" indent="-171450">
              <a:buFont typeface="Wingdings" panose="05000000000000000000" pitchFamily="2" charset="2"/>
              <a:buChar char="à"/>
            </a:pPr>
            <a:endParaRPr lang="en-GB" dirty="0"/>
          </a:p>
        </p:txBody>
      </p:sp>
      <p:sp>
        <p:nvSpPr>
          <p:cNvPr id="4" name="Slide Number Placeholder 3"/>
          <p:cNvSpPr>
            <a:spLocks noGrp="1"/>
          </p:cNvSpPr>
          <p:nvPr>
            <p:ph type="sldNum" sz="quarter" idx="10"/>
          </p:nvPr>
        </p:nvSpPr>
        <p:spPr/>
        <p:txBody>
          <a:bodyPr/>
          <a:lstStyle/>
          <a:p>
            <a:fld id="{9DD6CC0E-0F16-4297-9A18-5682437AF800}" type="slidenum">
              <a:rPr lang="de-DE" altLang="de-DE" smtClean="0"/>
              <a:pPr/>
              <a:t>16</a:t>
            </a:fld>
            <a:endParaRPr lang="de-DE" altLang="de-DE"/>
          </a:p>
        </p:txBody>
      </p:sp>
    </p:spTree>
    <p:extLst>
      <p:ext uri="{BB962C8B-B14F-4D97-AF65-F5344CB8AC3E}">
        <p14:creationId xmlns:p14="http://schemas.microsoft.com/office/powerpoint/2010/main" val="1275408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Continuous energy of Fuel Cell with 50-60% efficiency. Hydrogen is the energy carrier.</a:t>
            </a:r>
          </a:p>
          <a:p>
            <a:r>
              <a:rPr lang="en-GB" dirty="0"/>
              <a:t>Vs.</a:t>
            </a:r>
          </a:p>
          <a:p>
            <a:r>
              <a:rPr lang="en-GB" dirty="0"/>
              <a:t>Li Battery where fixed density – currently 280Wh/Kg.</a:t>
            </a:r>
          </a:p>
          <a:p>
            <a:r>
              <a:rPr lang="en-GB" dirty="0"/>
              <a:t>“</a:t>
            </a:r>
            <a:r>
              <a:rPr lang="en-GB" dirty="0" err="1"/>
              <a:t>Color</a:t>
            </a:r>
            <a:r>
              <a:rPr lang="en-GB" dirty="0"/>
              <a:t> of electricity”</a:t>
            </a:r>
          </a:p>
        </p:txBody>
      </p:sp>
      <p:sp>
        <p:nvSpPr>
          <p:cNvPr id="4" name="Slide Number Placeholder 3"/>
          <p:cNvSpPr>
            <a:spLocks noGrp="1"/>
          </p:cNvSpPr>
          <p:nvPr>
            <p:ph type="sldNum" sz="quarter" idx="10"/>
          </p:nvPr>
        </p:nvSpPr>
        <p:spPr/>
        <p:txBody>
          <a:bodyPr/>
          <a:lstStyle/>
          <a:p>
            <a:fld id="{9DD6CC0E-0F16-4297-9A18-5682437AF800}" type="slidenum">
              <a:rPr lang="de-DE" altLang="de-DE" smtClean="0"/>
              <a:pPr/>
              <a:t>17</a:t>
            </a:fld>
            <a:endParaRPr lang="de-DE" altLang="de-DE"/>
          </a:p>
        </p:txBody>
      </p:sp>
    </p:spTree>
    <p:extLst>
      <p:ext uri="{BB962C8B-B14F-4D97-AF65-F5344CB8AC3E}">
        <p14:creationId xmlns:p14="http://schemas.microsoft.com/office/powerpoint/2010/main" val="1235483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D6CC0E-0F16-4297-9A18-5682437AF800}" type="slidenum">
              <a:rPr lang="de-DE" altLang="de-DE" smtClean="0"/>
              <a:pPr/>
              <a:t>19</a:t>
            </a:fld>
            <a:endParaRPr lang="de-DE" altLang="de-DE"/>
          </a:p>
        </p:txBody>
      </p:sp>
    </p:spTree>
    <p:extLst>
      <p:ext uri="{BB962C8B-B14F-4D97-AF65-F5344CB8AC3E}">
        <p14:creationId xmlns:p14="http://schemas.microsoft.com/office/powerpoint/2010/main" val="3544742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D6CC0E-0F16-4297-9A18-5682437AF800}" type="slidenum">
              <a:rPr lang="de-DE" altLang="de-DE" smtClean="0"/>
              <a:pPr/>
              <a:t>22</a:t>
            </a:fld>
            <a:endParaRPr lang="de-DE" altLang="de-DE"/>
          </a:p>
        </p:txBody>
      </p:sp>
    </p:spTree>
    <p:extLst>
      <p:ext uri="{BB962C8B-B14F-4D97-AF65-F5344CB8AC3E}">
        <p14:creationId xmlns:p14="http://schemas.microsoft.com/office/powerpoint/2010/main" val="3376385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D6CC0E-0F16-4297-9A18-5682437AF800}" type="slidenum">
              <a:rPr lang="de-DE" altLang="de-DE" smtClean="0"/>
              <a:pPr/>
              <a:t>23</a:t>
            </a:fld>
            <a:endParaRPr lang="de-DE" altLang="de-DE"/>
          </a:p>
        </p:txBody>
      </p:sp>
    </p:spTree>
    <p:extLst>
      <p:ext uri="{BB962C8B-B14F-4D97-AF65-F5344CB8AC3E}">
        <p14:creationId xmlns:p14="http://schemas.microsoft.com/office/powerpoint/2010/main" val="1499032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EMISSION-EFFICIENT = EMICIENT</a:t>
            </a:r>
          </a:p>
          <a:p>
            <a:r>
              <a:rPr lang="en-GB" dirty="0"/>
              <a:t>Dennis, </a:t>
            </a:r>
            <a:r>
              <a:rPr lang="en-GB" dirty="0" err="1"/>
              <a:t>Collburn</a:t>
            </a:r>
            <a:r>
              <a:rPr lang="en-GB" dirty="0"/>
              <a:t> &amp; Lazar 2016 </a:t>
            </a:r>
          </a:p>
          <a:p>
            <a:r>
              <a:rPr lang="en-GB" dirty="0"/>
              <a:t>IEA?</a:t>
            </a:r>
          </a:p>
          <a:p>
            <a:endParaRPr lang="en-GB" dirty="0"/>
          </a:p>
        </p:txBody>
      </p:sp>
      <p:sp>
        <p:nvSpPr>
          <p:cNvPr id="4" name="Slide Number Placeholder 3"/>
          <p:cNvSpPr>
            <a:spLocks noGrp="1"/>
          </p:cNvSpPr>
          <p:nvPr>
            <p:ph type="sldNum" sz="quarter" idx="10"/>
          </p:nvPr>
        </p:nvSpPr>
        <p:spPr/>
        <p:txBody>
          <a:bodyPr/>
          <a:lstStyle/>
          <a:p>
            <a:fld id="{9DD6CC0E-0F16-4297-9A18-5682437AF800}" type="slidenum">
              <a:rPr lang="de-DE" altLang="de-DE" smtClean="0"/>
              <a:pPr/>
              <a:t>24</a:t>
            </a:fld>
            <a:endParaRPr lang="de-DE" altLang="de-DE"/>
          </a:p>
        </p:txBody>
      </p:sp>
    </p:spTree>
    <p:extLst>
      <p:ext uri="{BB962C8B-B14F-4D97-AF65-F5344CB8AC3E}">
        <p14:creationId xmlns:p14="http://schemas.microsoft.com/office/powerpoint/2010/main" val="2710440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fr-FR" sz="1050" dirty="0"/>
              <a:t>Need for aviation to pave the </a:t>
            </a:r>
            <a:r>
              <a:rPr lang="fr-FR" sz="1050" dirty="0" err="1"/>
              <a:t>way</a:t>
            </a:r>
            <a:r>
              <a:rPr lang="fr-FR" sz="1050" dirty="0"/>
              <a:t> </a:t>
            </a:r>
            <a:r>
              <a:rPr lang="fr-FR" sz="1050" dirty="0" err="1"/>
              <a:t>with</a:t>
            </a:r>
            <a:r>
              <a:rPr lang="fr-FR" sz="1050" dirty="0"/>
              <a:t> a Life Cycle </a:t>
            </a:r>
            <a:r>
              <a:rPr lang="fr-FR" sz="1050" dirty="0" err="1"/>
              <a:t>approach</a:t>
            </a:r>
            <a:r>
              <a:rPr lang="fr-FR" sz="1050" dirty="0"/>
              <a:t> to </a:t>
            </a:r>
            <a:r>
              <a:rPr lang="fr-FR" sz="1050" dirty="0" err="1"/>
              <a:t>ensure</a:t>
            </a:r>
            <a:r>
              <a:rPr lang="fr-FR" sz="1050" dirty="0"/>
              <a:t> </a:t>
            </a:r>
            <a:r>
              <a:rPr lang="fr-FR" sz="1050" dirty="0" err="1"/>
              <a:t>sustainable</a:t>
            </a:r>
            <a:r>
              <a:rPr lang="fr-FR" sz="1050" dirty="0"/>
              <a:t> </a:t>
            </a:r>
            <a:r>
              <a:rPr lang="fr-FR" sz="1050" dirty="0" err="1"/>
              <a:t>decarbon</a:t>
            </a:r>
            <a:r>
              <a:rPr lang="fr-FR" sz="1050" dirty="0"/>
              <a:t> transition for transportation</a:t>
            </a:r>
            <a:endParaRPr lang="en-US" sz="1050" dirty="0"/>
          </a:p>
          <a:p>
            <a:endParaRPr lang="en-GB" dirty="0"/>
          </a:p>
        </p:txBody>
      </p:sp>
      <p:sp>
        <p:nvSpPr>
          <p:cNvPr id="4" name="Slide Number Placeholder 3"/>
          <p:cNvSpPr>
            <a:spLocks noGrp="1"/>
          </p:cNvSpPr>
          <p:nvPr>
            <p:ph type="sldNum" sz="quarter" idx="10"/>
          </p:nvPr>
        </p:nvSpPr>
        <p:spPr/>
        <p:txBody>
          <a:bodyPr/>
          <a:lstStyle/>
          <a:p>
            <a:fld id="{9DD6CC0E-0F16-4297-9A18-5682437AF800}" type="slidenum">
              <a:rPr lang="de-DE" altLang="de-DE" smtClean="0"/>
              <a:pPr/>
              <a:t>32</a:t>
            </a:fld>
            <a:endParaRPr lang="de-DE" altLang="de-DE"/>
          </a:p>
        </p:txBody>
      </p:sp>
    </p:spTree>
    <p:extLst>
      <p:ext uri="{BB962C8B-B14F-4D97-AF65-F5344CB8AC3E}">
        <p14:creationId xmlns:p14="http://schemas.microsoft.com/office/powerpoint/2010/main" val="1238727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rPr>
              <a:t>Fuel cells generate electrical current by converting chemical energy to electrical energy, and – unlike batteries, which have a fixed supply of energy – can continuously provide energy as long as fuel is supplied. The only by-products of the chemical reaction are water and heat.</a:t>
            </a:r>
          </a:p>
          <a:p>
            <a:endParaRPr lang="en-GB" dirty="0">
              <a:effectLst/>
            </a:endParaRPr>
          </a:p>
          <a:p>
            <a:r>
              <a:rPr lang="en-GB" dirty="0">
                <a:effectLst/>
              </a:rPr>
              <a:t>For aviation applications, hydrogen/air fuel cells could produce electric power in the 15-MW range that is necessary for commercial aircraft jet engines. </a:t>
            </a:r>
          </a:p>
          <a:p>
            <a:r>
              <a:rPr lang="en-GB" dirty="0">
                <a:effectLst/>
              </a:rPr>
              <a:t>In these low temperature proton exchange membrane (PEM) fuel cells, hydrogen fuel is supplied to the fuel cell’s anode. In the anode, an electro-chemical reaction separates the hydrogen into negatively-charged electrons and positively-charged protons.</a:t>
            </a:r>
          </a:p>
          <a:p>
            <a:r>
              <a:rPr lang="en-GB" dirty="0">
                <a:effectLst/>
              </a:rPr>
              <a:t>The electrons create an electrical current that is distributed through a circuit, while the protons travel through a substance called a proton exchange membrane (PEM), which blocks all electrons.</a:t>
            </a:r>
          </a:p>
          <a:p>
            <a:r>
              <a:rPr lang="en-GB" dirty="0">
                <a:effectLst/>
              </a:rPr>
              <a:t>On the other side of the cell’s PEM is its cathode, where oxygen (air) is supplied to the system. The protons – arriving through the PEM – and electrons, returning from the electrical circuit, bond with the oxygen to form the cell’s two waste products: water (H2O) and heat. In aircraft, the fuel cells would be cooled by airflow through the electric engines. </a:t>
            </a:r>
            <a:endParaRPr lang="en-GB" dirty="0"/>
          </a:p>
        </p:txBody>
      </p:sp>
      <p:sp>
        <p:nvSpPr>
          <p:cNvPr id="4" name="Slide Number Placeholder 3"/>
          <p:cNvSpPr>
            <a:spLocks noGrp="1"/>
          </p:cNvSpPr>
          <p:nvPr>
            <p:ph type="sldNum" sz="quarter" idx="10"/>
          </p:nvPr>
        </p:nvSpPr>
        <p:spPr/>
        <p:txBody>
          <a:bodyPr/>
          <a:lstStyle/>
          <a:p>
            <a:fld id="{9DD6CC0E-0F16-4297-9A18-5682437AF800}" type="slidenum">
              <a:rPr lang="de-DE" altLang="de-DE" smtClean="0"/>
              <a:pPr/>
              <a:t>33</a:t>
            </a:fld>
            <a:endParaRPr lang="de-DE" altLang="de-DE"/>
          </a:p>
        </p:txBody>
      </p:sp>
    </p:spTree>
    <p:extLst>
      <p:ext uri="{BB962C8B-B14F-4D97-AF65-F5344CB8AC3E}">
        <p14:creationId xmlns:p14="http://schemas.microsoft.com/office/powerpoint/2010/main" val="1587189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D6CC0E-0F16-4297-9A18-5682437AF800}" type="slidenum">
              <a:rPr lang="de-DE" altLang="de-DE" smtClean="0"/>
              <a:pPr/>
              <a:t>2</a:t>
            </a:fld>
            <a:endParaRPr lang="de-DE" altLang="de-DE"/>
          </a:p>
        </p:txBody>
      </p:sp>
    </p:spTree>
    <p:extLst>
      <p:ext uri="{BB962C8B-B14F-4D97-AF65-F5344CB8AC3E}">
        <p14:creationId xmlns:p14="http://schemas.microsoft.com/office/powerpoint/2010/main" val="732393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D6CC0E-0F16-4297-9A18-5682437AF800}" type="slidenum">
              <a:rPr lang="de-DE" altLang="de-DE" smtClean="0"/>
              <a:pPr/>
              <a:t>3</a:t>
            </a:fld>
            <a:endParaRPr lang="de-DE" altLang="de-DE"/>
          </a:p>
        </p:txBody>
      </p:sp>
    </p:spTree>
    <p:extLst>
      <p:ext uri="{BB962C8B-B14F-4D97-AF65-F5344CB8AC3E}">
        <p14:creationId xmlns:p14="http://schemas.microsoft.com/office/powerpoint/2010/main" val="311110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D6CC0E-0F16-4297-9A18-5682437AF800}" type="slidenum">
              <a:rPr lang="de-DE" altLang="de-DE" smtClean="0"/>
              <a:pPr/>
              <a:t>6</a:t>
            </a:fld>
            <a:endParaRPr lang="de-DE" altLang="de-DE"/>
          </a:p>
        </p:txBody>
      </p:sp>
    </p:spTree>
    <p:extLst>
      <p:ext uri="{BB962C8B-B14F-4D97-AF65-F5344CB8AC3E}">
        <p14:creationId xmlns:p14="http://schemas.microsoft.com/office/powerpoint/2010/main" val="665376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D6CC0E-0F16-4297-9A18-5682437AF800}" type="slidenum">
              <a:rPr lang="de-DE" altLang="de-DE" smtClean="0"/>
              <a:pPr/>
              <a:t>8</a:t>
            </a:fld>
            <a:endParaRPr lang="de-DE" altLang="de-DE"/>
          </a:p>
        </p:txBody>
      </p:sp>
    </p:spTree>
    <p:extLst>
      <p:ext uri="{BB962C8B-B14F-4D97-AF65-F5344CB8AC3E}">
        <p14:creationId xmlns:p14="http://schemas.microsoft.com/office/powerpoint/2010/main" val="3521183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rPr>
              <a:t>We cannot take the chance to destroy our own home! </a:t>
            </a:r>
          </a:p>
          <a:p>
            <a:r>
              <a:rPr lang="en-GB" dirty="0">
                <a:effectLst/>
              </a:rPr>
              <a:t>Or we need more “space”</a:t>
            </a:r>
          </a:p>
          <a:p>
            <a:endParaRPr lang="en-GB" dirty="0">
              <a:effectLst/>
            </a:endParaRPr>
          </a:p>
          <a:p>
            <a:r>
              <a:rPr lang="en-GB" dirty="0">
                <a:effectLst/>
              </a:rPr>
              <a:t>Current worldwide trends are not sustainable. The Club of Rome’s warnings published in the book Limits to Growth are still valid. </a:t>
            </a:r>
          </a:p>
          <a:p>
            <a:endParaRPr lang="en-GB" dirty="0">
              <a:effectLst/>
            </a:endParaRPr>
          </a:p>
          <a:p>
            <a:r>
              <a:rPr lang="en-GB" dirty="0">
                <a:effectLst/>
              </a:rPr>
              <a:t>Remedies that are acceptable for the great majority tend to make things worse. We seem to be in a philosophical crisis.  Pope Francis says it clearly: our common home is in deadly danger. </a:t>
            </a:r>
            <a:r>
              <a:rPr lang="en-GB" dirty="0" err="1">
                <a:effectLst/>
              </a:rPr>
              <a:t>Analyzing</a:t>
            </a:r>
            <a:r>
              <a:rPr lang="en-GB" dirty="0">
                <a:effectLst/>
              </a:rPr>
              <a:t> the philosophical crisis, the book comes to the conclusion that the world may need a “new enlightenment”; one that is not based solely on doctrine, but instead addresses a balance between humans and nature, as well as a balance between markets and the state, and the short versus long term. To do this we need to leave behind working in ”silos” in </a:t>
            </a:r>
            <a:r>
              <a:rPr lang="en-GB" dirty="0" err="1">
                <a:effectLst/>
              </a:rPr>
              <a:t>favor</a:t>
            </a:r>
            <a:r>
              <a:rPr lang="en-GB" dirty="0">
                <a:effectLst/>
              </a:rPr>
              <a:t> of a more systemic approach that will require us to rethink the organization of science and education.</a:t>
            </a:r>
            <a:endParaRPr lang="en-GB" dirty="0"/>
          </a:p>
        </p:txBody>
      </p:sp>
      <p:sp>
        <p:nvSpPr>
          <p:cNvPr id="4" name="Slide Number Placeholder 3"/>
          <p:cNvSpPr>
            <a:spLocks noGrp="1"/>
          </p:cNvSpPr>
          <p:nvPr>
            <p:ph type="sldNum" sz="quarter" idx="10"/>
          </p:nvPr>
        </p:nvSpPr>
        <p:spPr/>
        <p:txBody>
          <a:bodyPr/>
          <a:lstStyle/>
          <a:p>
            <a:fld id="{9DD6CC0E-0F16-4297-9A18-5682437AF800}" type="slidenum">
              <a:rPr lang="de-DE" altLang="de-DE" smtClean="0"/>
              <a:pPr/>
              <a:t>9</a:t>
            </a:fld>
            <a:endParaRPr lang="de-DE" altLang="de-DE"/>
          </a:p>
        </p:txBody>
      </p:sp>
    </p:spTree>
    <p:extLst>
      <p:ext uri="{BB962C8B-B14F-4D97-AF65-F5344CB8AC3E}">
        <p14:creationId xmlns:p14="http://schemas.microsoft.com/office/powerpoint/2010/main" val="3843347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D6CC0E-0F16-4297-9A18-5682437AF800}" type="slidenum">
              <a:rPr lang="de-DE" altLang="de-DE" smtClean="0"/>
              <a:pPr/>
              <a:t>10</a:t>
            </a:fld>
            <a:endParaRPr lang="de-DE" altLang="de-DE"/>
          </a:p>
        </p:txBody>
      </p:sp>
    </p:spTree>
    <p:extLst>
      <p:ext uri="{BB962C8B-B14F-4D97-AF65-F5344CB8AC3E}">
        <p14:creationId xmlns:p14="http://schemas.microsoft.com/office/powerpoint/2010/main" val="3322422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fr-FR" dirty="0" err="1"/>
              <a:t>Although</a:t>
            </a:r>
            <a:r>
              <a:rPr lang="fr-FR" dirty="0"/>
              <a:t> </a:t>
            </a:r>
            <a:r>
              <a:rPr lang="fr-FR" dirty="0" err="1"/>
              <a:t>forecasting</a:t>
            </a:r>
            <a:r>
              <a:rPr lang="fr-FR" dirty="0"/>
              <a:t> </a:t>
            </a:r>
            <a:r>
              <a:rPr lang="fr-FR" dirty="0" err="1"/>
              <a:t>is</a:t>
            </a:r>
            <a:r>
              <a:rPr lang="fr-FR" dirty="0"/>
              <a:t> key for long-cycle businesses </a:t>
            </a:r>
            <a:r>
              <a:rPr lang="fr-FR" dirty="0" err="1"/>
              <a:t>such</a:t>
            </a:r>
            <a:r>
              <a:rPr lang="fr-FR" dirty="0"/>
              <a:t> as Aerospace, I </a:t>
            </a:r>
            <a:r>
              <a:rPr lang="fr-FR" dirty="0" err="1"/>
              <a:t>don’t</a:t>
            </a:r>
            <a:r>
              <a:rPr lang="fr-FR" dirty="0"/>
              <a:t> </a:t>
            </a:r>
            <a:r>
              <a:rPr lang="fr-FR" dirty="0" err="1"/>
              <a:t>pretend</a:t>
            </a:r>
            <a:r>
              <a:rPr lang="fr-FR" dirty="0"/>
              <a:t> to </a:t>
            </a:r>
            <a:r>
              <a:rPr lang="fr-FR" dirty="0" err="1"/>
              <a:t>predict</a:t>
            </a:r>
            <a:r>
              <a:rPr lang="fr-FR" dirty="0"/>
              <a:t> the future.</a:t>
            </a:r>
          </a:p>
          <a:p>
            <a:endParaRPr lang="fr-FR" dirty="0"/>
          </a:p>
          <a:p>
            <a:r>
              <a:rPr lang="fr-FR" dirty="0" err="1"/>
              <a:t>However</a:t>
            </a:r>
            <a:r>
              <a:rPr lang="fr-FR" dirty="0"/>
              <a:t>, I </a:t>
            </a:r>
            <a:r>
              <a:rPr lang="fr-FR" dirty="0" err="1"/>
              <a:t>would</a:t>
            </a:r>
            <a:r>
              <a:rPr lang="fr-FR" dirty="0"/>
              <a:t> like to </a:t>
            </a:r>
            <a:r>
              <a:rPr lang="fr-FR" dirty="0" err="1"/>
              <a:t>reflect</a:t>
            </a:r>
            <a:r>
              <a:rPr lang="fr-FR" dirty="0"/>
              <a:t> on </a:t>
            </a:r>
            <a:r>
              <a:rPr lang="fr-FR" dirty="0" err="1"/>
              <a:t>existing</a:t>
            </a:r>
            <a:r>
              <a:rPr lang="fr-FR" dirty="0"/>
              <a:t> scenarios</a:t>
            </a:r>
            <a:endParaRPr lang="en-GB" dirty="0"/>
          </a:p>
        </p:txBody>
      </p:sp>
      <p:sp>
        <p:nvSpPr>
          <p:cNvPr id="4" name="Slide Number Placeholder 3"/>
          <p:cNvSpPr>
            <a:spLocks noGrp="1"/>
          </p:cNvSpPr>
          <p:nvPr>
            <p:ph type="sldNum" sz="quarter" idx="10"/>
          </p:nvPr>
        </p:nvSpPr>
        <p:spPr/>
        <p:txBody>
          <a:bodyPr/>
          <a:lstStyle/>
          <a:p>
            <a:fld id="{9DD6CC0E-0F16-4297-9A18-5682437AF800}" type="slidenum">
              <a:rPr lang="de-DE" altLang="de-DE" smtClean="0"/>
              <a:pPr/>
              <a:t>11</a:t>
            </a:fld>
            <a:endParaRPr lang="de-DE" altLang="de-DE"/>
          </a:p>
        </p:txBody>
      </p:sp>
    </p:spTree>
    <p:extLst>
      <p:ext uri="{BB962C8B-B14F-4D97-AF65-F5344CB8AC3E}">
        <p14:creationId xmlns:p14="http://schemas.microsoft.com/office/powerpoint/2010/main" val="3449288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Urban mobility could also be Google or Uber concepts with autonomous, self-driving cars.</a:t>
            </a:r>
          </a:p>
          <a:p>
            <a:r>
              <a:rPr lang="en-GB" dirty="0"/>
              <a:t>Time for self is key Figure of Merit of this future…</a:t>
            </a:r>
          </a:p>
        </p:txBody>
      </p:sp>
      <p:sp>
        <p:nvSpPr>
          <p:cNvPr id="4" name="Slide Number Placeholder 3"/>
          <p:cNvSpPr>
            <a:spLocks noGrp="1"/>
          </p:cNvSpPr>
          <p:nvPr>
            <p:ph type="sldNum" sz="quarter" idx="10"/>
          </p:nvPr>
        </p:nvSpPr>
        <p:spPr/>
        <p:txBody>
          <a:bodyPr/>
          <a:lstStyle/>
          <a:p>
            <a:fld id="{9DD6CC0E-0F16-4297-9A18-5682437AF800}" type="slidenum">
              <a:rPr lang="de-DE" altLang="de-DE" smtClean="0"/>
              <a:pPr/>
              <a:t>12</a:t>
            </a:fld>
            <a:endParaRPr lang="de-DE" altLang="de-DE"/>
          </a:p>
        </p:txBody>
      </p:sp>
    </p:spTree>
    <p:extLst>
      <p:ext uri="{BB962C8B-B14F-4D97-AF65-F5344CB8AC3E}">
        <p14:creationId xmlns:p14="http://schemas.microsoft.com/office/powerpoint/2010/main" val="33466931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angle 4"/>
          <p:cNvSpPr>
            <a:spLocks noChangeArrowheads="1"/>
          </p:cNvSpPr>
          <p:nvPr/>
        </p:nvSpPr>
        <p:spPr bwMode="auto">
          <a:xfrm>
            <a:off x="0" y="5424787"/>
            <a:ext cx="12192000" cy="143321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p>
        </p:txBody>
      </p:sp>
      <p:grpSp>
        <p:nvGrpSpPr>
          <p:cNvPr id="20" name="Group 15"/>
          <p:cNvGrpSpPr>
            <a:grpSpLocks/>
          </p:cNvGrpSpPr>
          <p:nvPr/>
        </p:nvGrpSpPr>
        <p:grpSpPr bwMode="white">
          <a:xfrm>
            <a:off x="0" y="5412023"/>
            <a:ext cx="12192000" cy="61996"/>
            <a:chOff x="0" y="3175"/>
            <a:chExt cx="6736" cy="68"/>
          </a:xfrm>
        </p:grpSpPr>
        <p:sp>
          <p:nvSpPr>
            <p:cNvPr id="21" name="Rectangle 16"/>
            <p:cNvSpPr>
              <a:spLocks noChangeArrowheads="1"/>
            </p:cNvSpPr>
            <p:nvPr/>
          </p:nvSpPr>
          <p:spPr bwMode="white">
            <a:xfrm>
              <a:off x="0" y="3175"/>
              <a:ext cx="6733" cy="2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p>
          </p:txBody>
        </p:sp>
        <p:sp>
          <p:nvSpPr>
            <p:cNvPr id="22" name="Rectangle 17"/>
            <p:cNvSpPr>
              <a:spLocks noChangeArrowheads="1"/>
            </p:cNvSpPr>
            <p:nvPr/>
          </p:nvSpPr>
          <p:spPr bwMode="white">
            <a:xfrm>
              <a:off x="1826" y="3175"/>
              <a:ext cx="4910" cy="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p>
          </p:txBody>
        </p:sp>
      </p:grpSp>
      <p:sp>
        <p:nvSpPr>
          <p:cNvPr id="23555" name="Rectangle 3"/>
          <p:cNvSpPr>
            <a:spLocks noGrp="1" noChangeArrowheads="1"/>
          </p:cNvSpPr>
          <p:nvPr userDrawn="1">
            <p:ph type="ctrTitle"/>
          </p:nvPr>
        </p:nvSpPr>
        <p:spPr>
          <a:xfrm>
            <a:off x="3305016" y="1628800"/>
            <a:ext cx="6031344" cy="2892800"/>
          </a:xfrm>
        </p:spPr>
        <p:txBody>
          <a:bodyPr anchor="b"/>
          <a:lstStyle>
            <a:lvl1pPr>
              <a:lnSpc>
                <a:spcPct val="105000"/>
              </a:lnSpc>
              <a:defRPr sz="3000">
                <a:solidFill>
                  <a:schemeClr val="tx2"/>
                </a:solidFill>
              </a:defRPr>
            </a:lvl1pPr>
          </a:lstStyle>
          <a:p>
            <a:pPr lvl="0"/>
            <a:r>
              <a:rPr lang="en-US" altLang="de-DE" noProof="0"/>
              <a:t>Click to edit Master title style</a:t>
            </a:r>
            <a:endParaRPr lang="de-DE" altLang="de-DE" noProof="0" dirty="0"/>
          </a:p>
        </p:txBody>
      </p:sp>
      <p:sp>
        <p:nvSpPr>
          <p:cNvPr id="23556" name="Rectangle 4"/>
          <p:cNvSpPr>
            <a:spLocks noGrp="1" noChangeArrowheads="1"/>
          </p:cNvSpPr>
          <p:nvPr userDrawn="1">
            <p:ph type="subTitle" idx="1"/>
          </p:nvPr>
        </p:nvSpPr>
        <p:spPr>
          <a:xfrm>
            <a:off x="3305016" y="4561676"/>
            <a:ext cx="6031344" cy="863111"/>
          </a:xfrm>
        </p:spPr>
        <p:txBody>
          <a:bodyPr anchor="t"/>
          <a:lstStyle>
            <a:lvl1pPr marL="0" indent="0">
              <a:lnSpc>
                <a:spcPct val="100000"/>
              </a:lnSpc>
              <a:buNone/>
              <a:defRPr sz="2000">
                <a:solidFill>
                  <a:schemeClr val="tx2"/>
                </a:solidFill>
              </a:defRPr>
            </a:lvl1pPr>
          </a:lstStyle>
          <a:p>
            <a:pPr lvl="0"/>
            <a:r>
              <a:rPr lang="en-US" altLang="de-DE" noProof="0"/>
              <a:t>Click to edit Master subtitle style</a:t>
            </a:r>
            <a:endParaRPr lang="de-DE" altLang="de-DE" noProof="0" dirty="0"/>
          </a:p>
        </p:txBody>
      </p:sp>
      <p:pic>
        <p:nvPicPr>
          <p:cNvPr id="11" name="Picture 10" descr="AIRBUS_WHITE.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560496" y="6165304"/>
            <a:ext cx="1440160" cy="360040"/>
          </a:xfrm>
          <a:prstGeom prst="rect">
            <a:avLst/>
          </a:prstGeom>
        </p:spPr>
      </p:pic>
      <p:sp>
        <p:nvSpPr>
          <p:cNvPr id="3" name="Text Placeholder 2"/>
          <p:cNvSpPr>
            <a:spLocks noGrp="1"/>
          </p:cNvSpPr>
          <p:nvPr userDrawn="1">
            <p:ph type="body" sz="quarter" idx="10"/>
          </p:nvPr>
        </p:nvSpPr>
        <p:spPr bwMode="white">
          <a:xfrm>
            <a:off x="3305016" y="5652000"/>
            <a:ext cx="6031344" cy="1079500"/>
          </a:xfrm>
        </p:spPr>
        <p:txBody>
          <a:bodyPr/>
          <a:lstStyle>
            <a:lvl1pPr marL="0" indent="0">
              <a:buNone/>
              <a:defRPr sz="13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281517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tx2"/>
        </a:solidFill>
        <a:effectLst/>
      </p:bgPr>
    </p:bg>
    <p:spTree>
      <p:nvGrpSpPr>
        <p:cNvPr id="1" name=""/>
        <p:cNvGrpSpPr/>
        <p:nvPr/>
      </p:nvGrpSpPr>
      <p:grpSpPr>
        <a:xfrm>
          <a:off x="0" y="0"/>
          <a:ext cx="0" cy="0"/>
          <a:chOff x="0" y="0"/>
          <a:chExt cx="0" cy="0"/>
        </a:xfrm>
      </p:grpSpPr>
      <p:pic>
        <p:nvPicPr>
          <p:cNvPr id="14" name="Picture 13" descr="ThankYou_Grid_Portra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51848"/>
            <a:ext cx="12193200" cy="4672454"/>
          </a:xfrm>
          <a:prstGeom prst="rect">
            <a:avLst/>
          </a:prstGeom>
        </p:spPr>
      </p:pic>
      <p:pic>
        <p:nvPicPr>
          <p:cNvPr id="9" name="Picture 8" descr="AIRBUS_WHITE.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820765" y="6394091"/>
            <a:ext cx="1152128" cy="288032"/>
          </a:xfrm>
          <a:prstGeom prst="rect">
            <a:avLst/>
          </a:prstGeom>
        </p:spPr>
      </p:pic>
      <p:sp>
        <p:nvSpPr>
          <p:cNvPr id="10" name="Text Placeholder 9"/>
          <p:cNvSpPr>
            <a:spLocks noGrp="1"/>
          </p:cNvSpPr>
          <p:nvPr>
            <p:ph type="body" sz="quarter" idx="14"/>
          </p:nvPr>
        </p:nvSpPr>
        <p:spPr>
          <a:xfrm>
            <a:off x="3886247" y="3812346"/>
            <a:ext cx="6507180" cy="709613"/>
          </a:xfrm>
        </p:spPr>
        <p:txBody>
          <a:bodyPr/>
          <a:lstStyle>
            <a:lvl1pPr marL="0" indent="0">
              <a:lnSpc>
                <a:spcPct val="100000"/>
              </a:lnSpc>
              <a:buNone/>
              <a:defRPr sz="2500">
                <a:solidFill>
                  <a:schemeClr val="bg1"/>
                </a:solidFill>
              </a:defRPr>
            </a:lvl1pPr>
          </a:lstStyle>
          <a:p>
            <a:pPr lvl="0"/>
            <a:r>
              <a:rPr lang="en-US"/>
              <a:t>Click to edit Master text styles</a:t>
            </a:r>
          </a:p>
        </p:txBody>
      </p:sp>
      <p:grpSp>
        <p:nvGrpSpPr>
          <p:cNvPr id="13" name="Group 12"/>
          <p:cNvGrpSpPr/>
          <p:nvPr userDrawn="1"/>
        </p:nvGrpSpPr>
        <p:grpSpPr bwMode="black">
          <a:xfrm>
            <a:off x="0" y="3592800"/>
            <a:ext cx="12193200" cy="61997"/>
            <a:chOff x="0" y="3606831"/>
            <a:chExt cx="12193200" cy="61997"/>
          </a:xfrm>
        </p:grpSpPr>
        <p:sp>
          <p:nvSpPr>
            <p:cNvPr id="11" name="Rectangle 16"/>
            <p:cNvSpPr>
              <a:spLocks noChangeArrowheads="1"/>
            </p:cNvSpPr>
            <p:nvPr userDrawn="1"/>
          </p:nvSpPr>
          <p:spPr bwMode="black">
            <a:xfrm>
              <a:off x="0" y="3606831"/>
              <a:ext cx="12193200" cy="2097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p>
          </p:txBody>
        </p:sp>
        <p:sp>
          <p:nvSpPr>
            <p:cNvPr id="12" name="Rectangle 17"/>
            <p:cNvSpPr>
              <a:spLocks noChangeArrowheads="1"/>
            </p:cNvSpPr>
            <p:nvPr userDrawn="1"/>
          </p:nvSpPr>
          <p:spPr bwMode="black">
            <a:xfrm>
              <a:off x="3886247" y="3606831"/>
              <a:ext cx="8305753" cy="6199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p>
          </p:txBody>
        </p:sp>
      </p:grpSp>
      <p:sp>
        <p:nvSpPr>
          <p:cNvPr id="16" name="Text Placeholder 15"/>
          <p:cNvSpPr>
            <a:spLocks noGrp="1"/>
          </p:cNvSpPr>
          <p:nvPr>
            <p:ph type="body" sz="quarter" idx="15" hasCustomPrompt="1"/>
          </p:nvPr>
        </p:nvSpPr>
        <p:spPr>
          <a:xfrm>
            <a:off x="469900" y="6394091"/>
            <a:ext cx="4230872" cy="288032"/>
          </a:xfrm>
        </p:spPr>
        <p:txBody>
          <a:bodyPr anchor="b"/>
          <a:lstStyle>
            <a:lvl1pPr marL="0" indent="0">
              <a:buNone/>
              <a:defRPr sz="800">
                <a:solidFill>
                  <a:schemeClr val="bg1"/>
                </a:solidFill>
              </a:defRPr>
            </a:lvl1pPr>
          </a:lstStyle>
          <a:p>
            <a:pPr lvl="0"/>
            <a:r>
              <a:rPr lang="en-US" dirty="0"/>
              <a:t>[If needed, appropriate copyright mention here]</a:t>
            </a:r>
          </a:p>
        </p:txBody>
      </p:sp>
    </p:spTree>
    <p:extLst>
      <p:ext uri="{BB962C8B-B14F-4D97-AF65-F5344CB8AC3E}">
        <p14:creationId xmlns:p14="http://schemas.microsoft.com/office/powerpoint/2010/main" val="3308198393"/>
      </p:ext>
    </p:extLst>
  </p:cSld>
  <p:clrMapOvr>
    <a:masterClrMapping/>
  </p:clrMapOvr>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6" name="Date Placeholder 5"/>
          <p:cNvSpPr>
            <a:spLocks noGrp="1"/>
          </p:cNvSpPr>
          <p:nvPr>
            <p:ph type="dt" sz="half" idx="10"/>
          </p:nvPr>
        </p:nvSpPr>
        <p:spPr/>
        <p:txBody>
          <a:bodyPr/>
          <a:lstStyle/>
          <a:p>
            <a:r>
              <a:rPr lang="en-US" altLang="de-DE"/>
              <a:t>DD Month, YEAR</a:t>
            </a:r>
            <a:endParaRPr lang="de-DE" altLang="de-DE" dirty="0"/>
          </a:p>
        </p:txBody>
      </p:sp>
      <p:sp>
        <p:nvSpPr>
          <p:cNvPr id="7" name="Footer Placeholder 6"/>
          <p:cNvSpPr>
            <a:spLocks noGrp="1"/>
          </p:cNvSpPr>
          <p:nvPr>
            <p:ph type="ftr" sz="quarter" idx="11"/>
          </p:nvPr>
        </p:nvSpPr>
        <p:spPr/>
        <p:txBody>
          <a:bodyPr/>
          <a:lstStyle/>
          <a:p>
            <a:r>
              <a:rPr lang="en-GB" altLang="de-DE"/>
              <a:t>Presentation title runs here (go to Header and Footer to edit this text)</a:t>
            </a:r>
            <a:endParaRPr lang="de-DE" altLang="de-DE"/>
          </a:p>
        </p:txBody>
      </p:sp>
      <p:sp>
        <p:nvSpPr>
          <p:cNvPr id="8" name="Slide Number Placeholder 7"/>
          <p:cNvSpPr>
            <a:spLocks noGrp="1"/>
          </p:cNvSpPr>
          <p:nvPr>
            <p:ph type="sldNum" sz="quarter" idx="12"/>
          </p:nvPr>
        </p:nvSpPr>
        <p:spPr/>
        <p:txBody>
          <a:bodyPr/>
          <a:lstStyle/>
          <a:p>
            <a:fld id="{290114C8-F7F2-4E05-9CAE-DDD3D22A4BE8}" type="slidenum">
              <a:rPr lang="de-DE" altLang="de-DE" smtClean="0"/>
              <a:pPr/>
              <a:t>‹#›</a:t>
            </a:fld>
            <a:endParaRPr lang="de-DE" altLang="de-DE"/>
          </a:p>
        </p:txBody>
      </p:sp>
      <p:sp>
        <p:nvSpPr>
          <p:cNvPr id="10" name="Text Placeholder 10"/>
          <p:cNvSpPr>
            <a:spLocks noGrp="1"/>
          </p:cNvSpPr>
          <p:nvPr>
            <p:ph type="body" sz="quarter" idx="13" hasCustomPrompt="1"/>
          </p:nvPr>
        </p:nvSpPr>
        <p:spPr>
          <a:xfrm>
            <a:off x="8649337" y="332209"/>
            <a:ext cx="3266785" cy="144463"/>
          </a:xfrm>
        </p:spPr>
        <p:txBody>
          <a:bodyPr/>
          <a:lstStyle>
            <a:lvl1pPr marL="0" indent="0" algn="r">
              <a:buNone/>
              <a:defRPr sz="800">
                <a:solidFill>
                  <a:srgbClr val="FF0000"/>
                </a:solidFill>
              </a:defRPr>
            </a:lvl1pPr>
          </a:lstStyle>
          <a:p>
            <a:pPr lvl="0"/>
            <a:r>
              <a:rPr lang="en-US" dirty="0"/>
              <a:t>[Indicate confidentiality here]</a:t>
            </a:r>
            <a:endParaRPr lang="en-GB" dirty="0"/>
          </a:p>
        </p:txBody>
      </p:sp>
    </p:spTree>
    <p:extLst>
      <p:ext uri="{BB962C8B-B14F-4D97-AF65-F5344CB8AC3E}">
        <p14:creationId xmlns:p14="http://schemas.microsoft.com/office/powerpoint/2010/main" val="3270968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r>
              <a:rPr lang="en-US" altLang="de-DE"/>
              <a:t>DD Month, YEAR</a:t>
            </a:r>
            <a:endParaRPr lang="de-DE" altLang="de-DE"/>
          </a:p>
        </p:txBody>
      </p:sp>
      <p:sp>
        <p:nvSpPr>
          <p:cNvPr id="3" name="Fußzeilenplatzhalter 2"/>
          <p:cNvSpPr>
            <a:spLocks noGrp="1"/>
          </p:cNvSpPr>
          <p:nvPr>
            <p:ph type="ftr" sz="quarter" idx="11"/>
          </p:nvPr>
        </p:nvSpPr>
        <p:spPr/>
        <p:txBody>
          <a:bodyPr/>
          <a:lstStyle>
            <a:lvl1pPr>
              <a:defRPr/>
            </a:lvl1pPr>
          </a:lstStyle>
          <a:p>
            <a:r>
              <a:rPr lang="en-GB" altLang="de-DE"/>
              <a:t>Presentation title runs here (go to Header and Footer to edit this text)</a:t>
            </a:r>
            <a:endParaRPr lang="de-DE" altLang="de-DE"/>
          </a:p>
        </p:txBody>
      </p:sp>
      <p:sp>
        <p:nvSpPr>
          <p:cNvPr id="4" name="Foliennummernplatzhalter 3"/>
          <p:cNvSpPr>
            <a:spLocks noGrp="1"/>
          </p:cNvSpPr>
          <p:nvPr>
            <p:ph type="sldNum" sz="quarter" idx="12"/>
          </p:nvPr>
        </p:nvSpPr>
        <p:spPr/>
        <p:txBody>
          <a:bodyPr/>
          <a:lstStyle>
            <a:lvl1pPr>
              <a:defRPr/>
            </a:lvl1pPr>
          </a:lstStyle>
          <a:p>
            <a:fld id="{1E210CEC-BA8B-47AD-AA6D-FD559B857655}" type="slidenum">
              <a:rPr lang="de-DE" altLang="de-DE"/>
              <a:pPr/>
              <a:t>‹#›</a:t>
            </a:fld>
            <a:endParaRPr lang="de-DE" altLang="de-DE" dirty="0"/>
          </a:p>
        </p:txBody>
      </p:sp>
      <p:sp>
        <p:nvSpPr>
          <p:cNvPr id="6" name="Text Placeholder 10"/>
          <p:cNvSpPr>
            <a:spLocks noGrp="1"/>
          </p:cNvSpPr>
          <p:nvPr>
            <p:ph type="body" sz="quarter" idx="13" hasCustomPrompt="1"/>
          </p:nvPr>
        </p:nvSpPr>
        <p:spPr>
          <a:xfrm>
            <a:off x="8649337" y="332209"/>
            <a:ext cx="3266785" cy="144463"/>
          </a:xfrm>
        </p:spPr>
        <p:txBody>
          <a:bodyPr/>
          <a:lstStyle>
            <a:lvl1pPr marL="0" indent="0" algn="r">
              <a:buNone/>
              <a:defRPr sz="800">
                <a:solidFill>
                  <a:srgbClr val="FF0000"/>
                </a:solidFill>
              </a:defRPr>
            </a:lvl1pPr>
          </a:lstStyle>
          <a:p>
            <a:pPr lvl="0"/>
            <a:r>
              <a:rPr lang="en-US" dirty="0"/>
              <a:t>[Indicate confidentiality here]</a:t>
            </a:r>
            <a:endParaRPr lang="en-GB" dirty="0"/>
          </a:p>
        </p:txBody>
      </p:sp>
    </p:spTree>
    <p:extLst>
      <p:ext uri="{BB962C8B-B14F-4D97-AF65-F5344CB8AC3E}">
        <p14:creationId xmlns:p14="http://schemas.microsoft.com/office/powerpoint/2010/main" val="3863001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angle 4"/>
          <p:cNvSpPr>
            <a:spLocks noChangeArrowheads="1"/>
          </p:cNvSpPr>
          <p:nvPr/>
        </p:nvSpPr>
        <p:spPr bwMode="auto">
          <a:xfrm>
            <a:off x="0" y="5424787"/>
            <a:ext cx="12192000" cy="143321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p>
        </p:txBody>
      </p:sp>
      <p:grpSp>
        <p:nvGrpSpPr>
          <p:cNvPr id="20" name="Group 15"/>
          <p:cNvGrpSpPr>
            <a:grpSpLocks/>
          </p:cNvGrpSpPr>
          <p:nvPr/>
        </p:nvGrpSpPr>
        <p:grpSpPr bwMode="white">
          <a:xfrm>
            <a:off x="0" y="5412023"/>
            <a:ext cx="12192000" cy="61996"/>
            <a:chOff x="0" y="3175"/>
            <a:chExt cx="6736" cy="68"/>
          </a:xfrm>
        </p:grpSpPr>
        <p:sp>
          <p:nvSpPr>
            <p:cNvPr id="21" name="Rectangle 16"/>
            <p:cNvSpPr>
              <a:spLocks noChangeArrowheads="1"/>
            </p:cNvSpPr>
            <p:nvPr/>
          </p:nvSpPr>
          <p:spPr bwMode="white">
            <a:xfrm>
              <a:off x="0" y="3175"/>
              <a:ext cx="6733" cy="2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p>
          </p:txBody>
        </p:sp>
        <p:sp>
          <p:nvSpPr>
            <p:cNvPr id="22" name="Rectangle 17"/>
            <p:cNvSpPr>
              <a:spLocks noChangeArrowheads="1"/>
            </p:cNvSpPr>
            <p:nvPr/>
          </p:nvSpPr>
          <p:spPr bwMode="white">
            <a:xfrm>
              <a:off x="1826" y="3175"/>
              <a:ext cx="4910" cy="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p>
          </p:txBody>
        </p:sp>
      </p:grpSp>
      <p:sp>
        <p:nvSpPr>
          <p:cNvPr id="23555" name="Rectangle 3"/>
          <p:cNvSpPr>
            <a:spLocks noGrp="1" noChangeArrowheads="1"/>
          </p:cNvSpPr>
          <p:nvPr userDrawn="1">
            <p:ph type="ctrTitle"/>
          </p:nvPr>
        </p:nvSpPr>
        <p:spPr>
          <a:xfrm>
            <a:off x="3305016" y="1628800"/>
            <a:ext cx="6031344" cy="2892800"/>
          </a:xfrm>
        </p:spPr>
        <p:txBody>
          <a:bodyPr anchor="b"/>
          <a:lstStyle>
            <a:lvl1pPr>
              <a:lnSpc>
                <a:spcPct val="105000"/>
              </a:lnSpc>
              <a:defRPr sz="3000">
                <a:solidFill>
                  <a:schemeClr val="tx2"/>
                </a:solidFill>
              </a:defRPr>
            </a:lvl1pPr>
          </a:lstStyle>
          <a:p>
            <a:pPr lvl="0"/>
            <a:r>
              <a:rPr lang="en-US" altLang="de-DE" noProof="0"/>
              <a:t>Click to edit Master title style</a:t>
            </a:r>
            <a:endParaRPr lang="de-DE" altLang="de-DE" noProof="0" dirty="0"/>
          </a:p>
        </p:txBody>
      </p:sp>
      <p:sp>
        <p:nvSpPr>
          <p:cNvPr id="23556" name="Rectangle 4"/>
          <p:cNvSpPr>
            <a:spLocks noGrp="1" noChangeArrowheads="1"/>
          </p:cNvSpPr>
          <p:nvPr userDrawn="1">
            <p:ph type="subTitle" idx="1"/>
          </p:nvPr>
        </p:nvSpPr>
        <p:spPr>
          <a:xfrm>
            <a:off x="3305016" y="4561676"/>
            <a:ext cx="6031344" cy="863111"/>
          </a:xfrm>
        </p:spPr>
        <p:txBody>
          <a:bodyPr anchor="t"/>
          <a:lstStyle>
            <a:lvl1pPr marL="0" indent="0">
              <a:lnSpc>
                <a:spcPct val="100000"/>
              </a:lnSpc>
              <a:buNone/>
              <a:defRPr sz="2000">
                <a:solidFill>
                  <a:schemeClr val="tx2"/>
                </a:solidFill>
              </a:defRPr>
            </a:lvl1pPr>
          </a:lstStyle>
          <a:p>
            <a:pPr lvl="0"/>
            <a:r>
              <a:rPr lang="en-US" altLang="de-DE" noProof="0"/>
              <a:t>Click to edit Master subtitle style</a:t>
            </a:r>
            <a:endParaRPr lang="de-DE" altLang="de-DE" noProof="0" dirty="0"/>
          </a:p>
        </p:txBody>
      </p:sp>
      <p:pic>
        <p:nvPicPr>
          <p:cNvPr id="11" name="Picture 10" descr="AIRBUS_WHITE.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560496" y="6165304"/>
            <a:ext cx="1440160" cy="360040"/>
          </a:xfrm>
          <a:prstGeom prst="rect">
            <a:avLst/>
          </a:prstGeom>
        </p:spPr>
      </p:pic>
      <p:sp>
        <p:nvSpPr>
          <p:cNvPr id="3" name="Text Placeholder 2"/>
          <p:cNvSpPr>
            <a:spLocks noGrp="1"/>
          </p:cNvSpPr>
          <p:nvPr userDrawn="1">
            <p:ph type="body" sz="quarter" idx="10"/>
          </p:nvPr>
        </p:nvSpPr>
        <p:spPr bwMode="white">
          <a:xfrm>
            <a:off x="3305016" y="5652000"/>
            <a:ext cx="6031344" cy="1079500"/>
          </a:xfrm>
        </p:spPr>
        <p:txBody>
          <a:bodyPr/>
          <a:lstStyle>
            <a:lvl1pPr marL="0" indent="0">
              <a:buNone/>
              <a:defRPr sz="13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950300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angle 4"/>
          <p:cNvSpPr>
            <a:spLocks noChangeArrowheads="1"/>
          </p:cNvSpPr>
          <p:nvPr/>
        </p:nvSpPr>
        <p:spPr bwMode="auto">
          <a:xfrm>
            <a:off x="0" y="5424787"/>
            <a:ext cx="12192000" cy="143321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p>
        </p:txBody>
      </p:sp>
      <p:grpSp>
        <p:nvGrpSpPr>
          <p:cNvPr id="20" name="Group 15"/>
          <p:cNvGrpSpPr>
            <a:grpSpLocks/>
          </p:cNvGrpSpPr>
          <p:nvPr/>
        </p:nvGrpSpPr>
        <p:grpSpPr bwMode="white">
          <a:xfrm>
            <a:off x="0" y="5412023"/>
            <a:ext cx="12192000" cy="61996"/>
            <a:chOff x="0" y="3175"/>
            <a:chExt cx="6736" cy="68"/>
          </a:xfrm>
        </p:grpSpPr>
        <p:sp>
          <p:nvSpPr>
            <p:cNvPr id="21" name="Rectangle 16"/>
            <p:cNvSpPr>
              <a:spLocks noChangeArrowheads="1"/>
            </p:cNvSpPr>
            <p:nvPr/>
          </p:nvSpPr>
          <p:spPr bwMode="white">
            <a:xfrm>
              <a:off x="0" y="3175"/>
              <a:ext cx="6733" cy="2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p>
          </p:txBody>
        </p:sp>
        <p:sp>
          <p:nvSpPr>
            <p:cNvPr id="22" name="Rectangle 17"/>
            <p:cNvSpPr>
              <a:spLocks noChangeArrowheads="1"/>
            </p:cNvSpPr>
            <p:nvPr/>
          </p:nvSpPr>
          <p:spPr bwMode="white">
            <a:xfrm>
              <a:off x="1826" y="3175"/>
              <a:ext cx="4910" cy="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p>
          </p:txBody>
        </p:sp>
      </p:grpSp>
      <p:pic>
        <p:nvPicPr>
          <p:cNvPr id="11" name="Picture 10" descr="AIRBUS_WHITE.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560496" y="6165304"/>
            <a:ext cx="1440160" cy="360040"/>
          </a:xfrm>
          <a:prstGeom prst="rect">
            <a:avLst/>
          </a:prstGeom>
        </p:spPr>
      </p:pic>
      <p:sp>
        <p:nvSpPr>
          <p:cNvPr id="3" name="Text Placeholder 2"/>
          <p:cNvSpPr>
            <a:spLocks noGrp="1"/>
          </p:cNvSpPr>
          <p:nvPr userDrawn="1">
            <p:ph type="body" sz="quarter" idx="10"/>
          </p:nvPr>
        </p:nvSpPr>
        <p:spPr bwMode="white">
          <a:xfrm>
            <a:off x="3305016" y="5652000"/>
            <a:ext cx="6031344" cy="1079500"/>
          </a:xfrm>
        </p:spPr>
        <p:txBody>
          <a:bodyPr/>
          <a:lstStyle>
            <a:lvl1pPr marL="0" indent="0">
              <a:buNone/>
              <a:defRPr sz="1300">
                <a:solidFill>
                  <a:schemeClr val="bg1"/>
                </a:solidFill>
              </a:defRPr>
            </a:lvl1pPr>
          </a:lstStyle>
          <a:p>
            <a:pPr lvl="0"/>
            <a:r>
              <a:rPr lang="en-US"/>
              <a:t>Click to edit Master text styles</a:t>
            </a:r>
          </a:p>
        </p:txBody>
      </p:sp>
      <p:sp>
        <p:nvSpPr>
          <p:cNvPr id="12" name="Rectangle 3"/>
          <p:cNvSpPr>
            <a:spLocks noGrp="1" noChangeArrowheads="1"/>
          </p:cNvSpPr>
          <p:nvPr userDrawn="1">
            <p:ph type="ctrTitle"/>
          </p:nvPr>
        </p:nvSpPr>
        <p:spPr>
          <a:xfrm>
            <a:off x="3305016" y="1628800"/>
            <a:ext cx="6031344" cy="2892800"/>
          </a:xfrm>
        </p:spPr>
        <p:txBody>
          <a:bodyPr anchor="b"/>
          <a:lstStyle>
            <a:lvl1pPr>
              <a:lnSpc>
                <a:spcPct val="105000"/>
              </a:lnSpc>
              <a:defRPr sz="3000">
                <a:solidFill>
                  <a:schemeClr val="bg1"/>
                </a:solidFill>
              </a:defRPr>
            </a:lvl1pPr>
          </a:lstStyle>
          <a:p>
            <a:pPr lvl="0"/>
            <a:r>
              <a:rPr lang="en-US" altLang="de-DE" noProof="0"/>
              <a:t>Click to edit Master title style</a:t>
            </a:r>
            <a:endParaRPr lang="de-DE" altLang="de-DE" noProof="0" dirty="0"/>
          </a:p>
        </p:txBody>
      </p:sp>
      <p:sp>
        <p:nvSpPr>
          <p:cNvPr id="13" name="Rectangle 4"/>
          <p:cNvSpPr>
            <a:spLocks noGrp="1" noChangeArrowheads="1"/>
          </p:cNvSpPr>
          <p:nvPr userDrawn="1">
            <p:ph type="subTitle" idx="1"/>
          </p:nvPr>
        </p:nvSpPr>
        <p:spPr>
          <a:xfrm>
            <a:off x="3305016" y="4561676"/>
            <a:ext cx="6031344" cy="863111"/>
          </a:xfrm>
        </p:spPr>
        <p:txBody>
          <a:bodyPr anchor="t"/>
          <a:lstStyle>
            <a:lvl1pPr marL="0" indent="0">
              <a:lnSpc>
                <a:spcPct val="100000"/>
              </a:lnSpc>
              <a:buNone/>
              <a:defRPr sz="2000">
                <a:solidFill>
                  <a:schemeClr val="bg1"/>
                </a:solidFill>
              </a:defRPr>
            </a:lvl1pPr>
          </a:lstStyle>
          <a:p>
            <a:pPr lvl="0"/>
            <a:r>
              <a:rPr lang="en-US" altLang="de-DE" noProof="0"/>
              <a:t>Click to edit Master subtitle style</a:t>
            </a:r>
            <a:endParaRPr lang="de-DE" altLang="de-DE" noProof="0" dirty="0"/>
          </a:p>
        </p:txBody>
      </p:sp>
    </p:spTree>
    <p:extLst>
      <p:ext uri="{BB962C8B-B14F-4D97-AF65-F5344CB8AC3E}">
        <p14:creationId xmlns:p14="http://schemas.microsoft.com/office/powerpoint/2010/main" val="2953648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Changeab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12192000" cy="5424488"/>
          </a:xfrm>
          <a:solidFill>
            <a:schemeClr val="bg1">
              <a:lumMod val="75000"/>
            </a:schemeClr>
          </a:solidFill>
          <a:ln>
            <a:noFill/>
          </a:ln>
        </p:spPr>
        <p:txBody>
          <a:bodyPr/>
          <a:lstStyle/>
          <a:p>
            <a:r>
              <a:rPr lang="en-US"/>
              <a:t>Click icon to add picture</a:t>
            </a:r>
            <a:endParaRPr lang="en-GB"/>
          </a:p>
        </p:txBody>
      </p:sp>
      <p:sp>
        <p:nvSpPr>
          <p:cNvPr id="19" name="Rectangle 4"/>
          <p:cNvSpPr>
            <a:spLocks noChangeArrowheads="1"/>
          </p:cNvSpPr>
          <p:nvPr/>
        </p:nvSpPr>
        <p:spPr bwMode="auto">
          <a:xfrm>
            <a:off x="0" y="5424787"/>
            <a:ext cx="12192000" cy="143321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p>
        </p:txBody>
      </p:sp>
      <p:grpSp>
        <p:nvGrpSpPr>
          <p:cNvPr id="20" name="Group 15"/>
          <p:cNvGrpSpPr>
            <a:grpSpLocks/>
          </p:cNvGrpSpPr>
          <p:nvPr/>
        </p:nvGrpSpPr>
        <p:grpSpPr bwMode="white">
          <a:xfrm>
            <a:off x="0" y="5412023"/>
            <a:ext cx="12192000" cy="61996"/>
            <a:chOff x="0" y="3175"/>
            <a:chExt cx="6736" cy="68"/>
          </a:xfrm>
        </p:grpSpPr>
        <p:sp>
          <p:nvSpPr>
            <p:cNvPr id="21" name="Rectangle 16"/>
            <p:cNvSpPr>
              <a:spLocks noChangeArrowheads="1"/>
            </p:cNvSpPr>
            <p:nvPr/>
          </p:nvSpPr>
          <p:spPr bwMode="white">
            <a:xfrm>
              <a:off x="0" y="3175"/>
              <a:ext cx="6733" cy="2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p>
          </p:txBody>
        </p:sp>
        <p:sp>
          <p:nvSpPr>
            <p:cNvPr id="22" name="Rectangle 17"/>
            <p:cNvSpPr>
              <a:spLocks noChangeArrowheads="1"/>
            </p:cNvSpPr>
            <p:nvPr/>
          </p:nvSpPr>
          <p:spPr bwMode="white">
            <a:xfrm>
              <a:off x="1826" y="3175"/>
              <a:ext cx="4910" cy="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p>
          </p:txBody>
        </p:sp>
      </p:grpSp>
      <p:pic>
        <p:nvPicPr>
          <p:cNvPr id="11" name="Picture 10" descr="AIRBUS_WHITE.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560496" y="6165304"/>
            <a:ext cx="1440160" cy="360040"/>
          </a:xfrm>
          <a:prstGeom prst="rect">
            <a:avLst/>
          </a:prstGeom>
        </p:spPr>
      </p:pic>
      <p:sp>
        <p:nvSpPr>
          <p:cNvPr id="3" name="Text Placeholder 2"/>
          <p:cNvSpPr>
            <a:spLocks noGrp="1"/>
          </p:cNvSpPr>
          <p:nvPr userDrawn="1">
            <p:ph type="body" sz="quarter" idx="10"/>
          </p:nvPr>
        </p:nvSpPr>
        <p:spPr bwMode="white">
          <a:xfrm>
            <a:off x="3305016" y="5652000"/>
            <a:ext cx="6031344" cy="1079500"/>
          </a:xfrm>
        </p:spPr>
        <p:txBody>
          <a:bodyPr/>
          <a:lstStyle>
            <a:lvl1pPr marL="0" indent="0">
              <a:buNone/>
              <a:defRPr sz="1300">
                <a:solidFill>
                  <a:schemeClr val="bg1"/>
                </a:solidFill>
              </a:defRPr>
            </a:lvl1pPr>
          </a:lstStyle>
          <a:p>
            <a:pPr lvl="0"/>
            <a:r>
              <a:rPr lang="en-US"/>
              <a:t>Click to edit Master text styles</a:t>
            </a:r>
          </a:p>
        </p:txBody>
      </p:sp>
      <p:sp>
        <p:nvSpPr>
          <p:cNvPr id="12" name="Rectangle 3"/>
          <p:cNvSpPr>
            <a:spLocks noGrp="1" noChangeArrowheads="1"/>
          </p:cNvSpPr>
          <p:nvPr userDrawn="1">
            <p:ph type="ctrTitle"/>
          </p:nvPr>
        </p:nvSpPr>
        <p:spPr>
          <a:xfrm>
            <a:off x="3305016" y="1628800"/>
            <a:ext cx="6031344" cy="2892800"/>
          </a:xfrm>
        </p:spPr>
        <p:txBody>
          <a:bodyPr anchor="b"/>
          <a:lstStyle>
            <a:lvl1pPr>
              <a:lnSpc>
                <a:spcPct val="105000"/>
              </a:lnSpc>
              <a:defRPr sz="3000">
                <a:solidFill>
                  <a:schemeClr val="tx2"/>
                </a:solidFill>
              </a:defRPr>
            </a:lvl1pPr>
          </a:lstStyle>
          <a:p>
            <a:pPr lvl="0"/>
            <a:r>
              <a:rPr lang="en-US" altLang="de-DE" noProof="0"/>
              <a:t>Click to edit Master title style</a:t>
            </a:r>
            <a:endParaRPr lang="de-DE" altLang="de-DE" noProof="0" dirty="0"/>
          </a:p>
        </p:txBody>
      </p:sp>
      <p:sp>
        <p:nvSpPr>
          <p:cNvPr id="13" name="Rectangle 4"/>
          <p:cNvSpPr>
            <a:spLocks noGrp="1" noChangeArrowheads="1"/>
          </p:cNvSpPr>
          <p:nvPr userDrawn="1">
            <p:ph type="subTitle" idx="1"/>
          </p:nvPr>
        </p:nvSpPr>
        <p:spPr>
          <a:xfrm>
            <a:off x="3305016" y="4561676"/>
            <a:ext cx="6031344" cy="863111"/>
          </a:xfrm>
        </p:spPr>
        <p:txBody>
          <a:bodyPr anchor="t"/>
          <a:lstStyle>
            <a:lvl1pPr marL="0" indent="0">
              <a:lnSpc>
                <a:spcPct val="100000"/>
              </a:lnSpc>
              <a:buNone/>
              <a:defRPr sz="2000">
                <a:solidFill>
                  <a:schemeClr val="tx2"/>
                </a:solidFill>
              </a:defRPr>
            </a:lvl1pPr>
          </a:lstStyle>
          <a:p>
            <a:pPr lvl="0"/>
            <a:r>
              <a:rPr lang="en-US" altLang="de-DE" noProof="0"/>
              <a:t>Click to edit Master subtitle style</a:t>
            </a:r>
            <a:endParaRPr lang="de-DE" altLang="de-DE" noProof="0" dirty="0"/>
          </a:p>
        </p:txBody>
      </p:sp>
    </p:spTree>
    <p:extLst>
      <p:ext uri="{BB962C8B-B14F-4D97-AF65-F5344CB8AC3E}">
        <p14:creationId xmlns:p14="http://schemas.microsoft.com/office/powerpoint/2010/main" val="350673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Alternate">
    <p:bg>
      <p:bgPr>
        <a:solidFill>
          <a:schemeClr val="bg1"/>
        </a:solidFill>
        <a:effectLst/>
      </p:bgPr>
    </p:bg>
    <p:spTree>
      <p:nvGrpSpPr>
        <p:cNvPr id="1" name=""/>
        <p:cNvGrpSpPr/>
        <p:nvPr/>
      </p:nvGrpSpPr>
      <p:grpSpPr>
        <a:xfrm>
          <a:off x="0" y="0"/>
          <a:ext cx="0" cy="0"/>
          <a:chOff x="0" y="0"/>
          <a:chExt cx="0" cy="0"/>
        </a:xfrm>
      </p:grpSpPr>
      <p:sp>
        <p:nvSpPr>
          <p:cNvPr id="19" name="Rectangle 4"/>
          <p:cNvSpPr>
            <a:spLocks noChangeArrowheads="1"/>
          </p:cNvSpPr>
          <p:nvPr/>
        </p:nvSpPr>
        <p:spPr bwMode="auto">
          <a:xfrm>
            <a:off x="0" y="3625065"/>
            <a:ext cx="12192000" cy="3232951"/>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p>
        </p:txBody>
      </p:sp>
      <p:grpSp>
        <p:nvGrpSpPr>
          <p:cNvPr id="20" name="Group 15"/>
          <p:cNvGrpSpPr>
            <a:grpSpLocks/>
          </p:cNvGrpSpPr>
          <p:nvPr/>
        </p:nvGrpSpPr>
        <p:grpSpPr bwMode="white">
          <a:xfrm>
            <a:off x="5430" y="3606831"/>
            <a:ext cx="12192000" cy="61997"/>
            <a:chOff x="3" y="1195"/>
            <a:chExt cx="6736" cy="68"/>
          </a:xfrm>
        </p:grpSpPr>
        <p:sp>
          <p:nvSpPr>
            <p:cNvPr id="21" name="Rectangle 16"/>
            <p:cNvSpPr>
              <a:spLocks noChangeArrowheads="1"/>
            </p:cNvSpPr>
            <p:nvPr/>
          </p:nvSpPr>
          <p:spPr bwMode="white">
            <a:xfrm>
              <a:off x="3" y="1195"/>
              <a:ext cx="6733" cy="2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p>
          </p:txBody>
        </p:sp>
        <p:sp>
          <p:nvSpPr>
            <p:cNvPr id="22" name="Rectangle 17"/>
            <p:cNvSpPr>
              <a:spLocks noChangeArrowheads="1"/>
            </p:cNvSpPr>
            <p:nvPr/>
          </p:nvSpPr>
          <p:spPr bwMode="white">
            <a:xfrm>
              <a:off x="1829" y="1195"/>
              <a:ext cx="4910" cy="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p>
          </p:txBody>
        </p:sp>
      </p:grpSp>
      <p:sp>
        <p:nvSpPr>
          <p:cNvPr id="23555" name="Rectangle 3"/>
          <p:cNvSpPr>
            <a:spLocks noGrp="1" noChangeArrowheads="1"/>
          </p:cNvSpPr>
          <p:nvPr userDrawn="1">
            <p:ph type="ctrTitle" hasCustomPrompt="1"/>
          </p:nvPr>
        </p:nvSpPr>
        <p:spPr bwMode="white">
          <a:xfrm>
            <a:off x="3305016" y="4048064"/>
            <a:ext cx="6031344" cy="871200"/>
          </a:xfrm>
        </p:spPr>
        <p:txBody>
          <a:bodyPr/>
          <a:lstStyle>
            <a:lvl1pPr>
              <a:lnSpc>
                <a:spcPct val="105000"/>
              </a:lnSpc>
              <a:defRPr sz="3000">
                <a:solidFill>
                  <a:schemeClr val="bg1"/>
                </a:solidFill>
              </a:defRPr>
            </a:lvl1pPr>
          </a:lstStyle>
          <a:p>
            <a:pPr lvl="0"/>
            <a:r>
              <a:rPr lang="en-US" altLang="de-DE" noProof="0" dirty="0"/>
              <a:t>Click to edit </a:t>
            </a:r>
            <a:br>
              <a:rPr lang="en-US" altLang="de-DE" noProof="0" dirty="0"/>
            </a:br>
            <a:r>
              <a:rPr lang="en-US" altLang="de-DE" noProof="0" dirty="0"/>
              <a:t>Master title style</a:t>
            </a:r>
            <a:endParaRPr lang="de-DE" altLang="de-DE" noProof="0" dirty="0"/>
          </a:p>
        </p:txBody>
      </p:sp>
      <p:sp>
        <p:nvSpPr>
          <p:cNvPr id="23556" name="Rectangle 4"/>
          <p:cNvSpPr>
            <a:spLocks noGrp="1" noChangeArrowheads="1"/>
          </p:cNvSpPr>
          <p:nvPr userDrawn="1">
            <p:ph type="subTitle" idx="1"/>
          </p:nvPr>
        </p:nvSpPr>
        <p:spPr bwMode="white">
          <a:xfrm>
            <a:off x="3305016" y="4982727"/>
            <a:ext cx="6031344" cy="678521"/>
          </a:xfrm>
        </p:spPr>
        <p:txBody>
          <a:bodyPr anchor="t"/>
          <a:lstStyle>
            <a:lvl1pPr marL="0" indent="0">
              <a:lnSpc>
                <a:spcPct val="100000"/>
              </a:lnSpc>
              <a:buNone/>
              <a:defRPr sz="2000">
                <a:solidFill>
                  <a:schemeClr val="bg1"/>
                </a:solidFill>
              </a:defRPr>
            </a:lvl1pPr>
          </a:lstStyle>
          <a:p>
            <a:pPr lvl="0"/>
            <a:r>
              <a:rPr lang="en-US" altLang="de-DE" noProof="0"/>
              <a:t>Click to edit Master subtitle style</a:t>
            </a:r>
            <a:endParaRPr lang="de-DE" altLang="de-DE" noProof="0" dirty="0"/>
          </a:p>
        </p:txBody>
      </p:sp>
      <p:pic>
        <p:nvPicPr>
          <p:cNvPr id="11" name="Picture 10" descr="AIRBUS_WHITE.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560496" y="6165304"/>
            <a:ext cx="1440160" cy="360040"/>
          </a:xfrm>
          <a:prstGeom prst="rect">
            <a:avLst/>
          </a:prstGeom>
        </p:spPr>
      </p:pic>
      <p:sp>
        <p:nvSpPr>
          <p:cNvPr id="3" name="Text Placeholder 2"/>
          <p:cNvSpPr>
            <a:spLocks noGrp="1"/>
          </p:cNvSpPr>
          <p:nvPr userDrawn="1">
            <p:ph type="body" sz="quarter" idx="10"/>
          </p:nvPr>
        </p:nvSpPr>
        <p:spPr bwMode="white">
          <a:xfrm>
            <a:off x="3305016" y="6048000"/>
            <a:ext cx="6031344" cy="621360"/>
          </a:xfrm>
        </p:spPr>
        <p:txBody>
          <a:bodyPr/>
          <a:lstStyle>
            <a:lvl1pPr marL="0" indent="0">
              <a:buNone/>
              <a:defRPr>
                <a:solidFill>
                  <a:schemeClr val="bg1"/>
                </a:solidFill>
              </a:defRPr>
            </a:lvl1pPr>
          </a:lstStyle>
          <a:p>
            <a:pPr lvl="0"/>
            <a:r>
              <a:rPr lang="en-US"/>
              <a:t>Click to edit Master text styles</a:t>
            </a:r>
          </a:p>
        </p:txBody>
      </p:sp>
      <p:sp>
        <p:nvSpPr>
          <p:cNvPr id="12" name="Picture Placeholder 3"/>
          <p:cNvSpPr>
            <a:spLocks noGrp="1"/>
          </p:cNvSpPr>
          <p:nvPr userDrawn="1">
            <p:ph type="pic" sz="quarter" idx="11"/>
          </p:nvPr>
        </p:nvSpPr>
        <p:spPr>
          <a:xfrm>
            <a:off x="0" y="0"/>
            <a:ext cx="12192000" cy="3606831"/>
          </a:xfrm>
          <a:solidFill>
            <a:schemeClr val="bg1">
              <a:lumMod val="75000"/>
            </a:schemeClr>
          </a:solidFill>
          <a:ln>
            <a:noFill/>
          </a:ln>
        </p:spPr>
        <p:txBody>
          <a:bodyPr/>
          <a:lstStyle/>
          <a:p>
            <a:r>
              <a:rPr lang="en-US"/>
              <a:t>Click icon to add picture</a:t>
            </a:r>
            <a:endParaRPr lang="en-GB"/>
          </a:p>
        </p:txBody>
      </p:sp>
    </p:spTree>
    <p:extLst>
      <p:ext uri="{BB962C8B-B14F-4D97-AF65-F5344CB8AC3E}">
        <p14:creationId xmlns:p14="http://schemas.microsoft.com/office/powerpoint/2010/main" val="3021933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Alternate 2">
    <p:bg>
      <p:bgPr>
        <a:blipFill dpi="0" rotWithShape="1">
          <a:blip r:embed="rId2" cstate="hqprint">
            <a:lum/>
            <a:extLst>
              <a:ext uri="{28A0092B-C50C-407E-A947-70E740481C1C}">
                <a14:useLocalDpi xmlns:a14="http://schemas.microsoft.com/office/drawing/2010/main"/>
              </a:ext>
            </a:extLst>
          </a:blip>
          <a:srcRect/>
          <a:stretch>
            <a:fillRect b="20000"/>
          </a:stretch>
        </a:blipFill>
        <a:effectLst/>
      </p:bgPr>
    </p:bg>
    <p:spTree>
      <p:nvGrpSpPr>
        <p:cNvPr id="1" name=""/>
        <p:cNvGrpSpPr/>
        <p:nvPr/>
      </p:nvGrpSpPr>
      <p:grpSpPr>
        <a:xfrm>
          <a:off x="0" y="0"/>
          <a:ext cx="0" cy="0"/>
          <a:chOff x="0" y="0"/>
          <a:chExt cx="0" cy="0"/>
        </a:xfrm>
      </p:grpSpPr>
      <p:sp>
        <p:nvSpPr>
          <p:cNvPr id="19" name="Rectangle 4"/>
          <p:cNvSpPr>
            <a:spLocks noChangeArrowheads="1"/>
          </p:cNvSpPr>
          <p:nvPr/>
        </p:nvSpPr>
        <p:spPr bwMode="auto">
          <a:xfrm>
            <a:off x="0" y="3625065"/>
            <a:ext cx="12192000" cy="3232951"/>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p>
        </p:txBody>
      </p:sp>
      <p:grpSp>
        <p:nvGrpSpPr>
          <p:cNvPr id="20" name="Group 15"/>
          <p:cNvGrpSpPr>
            <a:grpSpLocks/>
          </p:cNvGrpSpPr>
          <p:nvPr/>
        </p:nvGrpSpPr>
        <p:grpSpPr bwMode="white">
          <a:xfrm>
            <a:off x="5430" y="3606831"/>
            <a:ext cx="12192000" cy="61997"/>
            <a:chOff x="3" y="1195"/>
            <a:chExt cx="6736" cy="68"/>
          </a:xfrm>
        </p:grpSpPr>
        <p:sp>
          <p:nvSpPr>
            <p:cNvPr id="21" name="Rectangle 16"/>
            <p:cNvSpPr>
              <a:spLocks noChangeArrowheads="1"/>
            </p:cNvSpPr>
            <p:nvPr/>
          </p:nvSpPr>
          <p:spPr bwMode="white">
            <a:xfrm>
              <a:off x="3" y="1195"/>
              <a:ext cx="6733" cy="2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p>
          </p:txBody>
        </p:sp>
        <p:sp>
          <p:nvSpPr>
            <p:cNvPr id="22" name="Rectangle 17"/>
            <p:cNvSpPr>
              <a:spLocks noChangeArrowheads="1"/>
            </p:cNvSpPr>
            <p:nvPr/>
          </p:nvSpPr>
          <p:spPr bwMode="white">
            <a:xfrm>
              <a:off x="1829" y="1195"/>
              <a:ext cx="4910" cy="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p>
          </p:txBody>
        </p:sp>
      </p:grpSp>
      <p:sp>
        <p:nvSpPr>
          <p:cNvPr id="23555" name="Rectangle 3"/>
          <p:cNvSpPr>
            <a:spLocks noGrp="1" noChangeArrowheads="1"/>
          </p:cNvSpPr>
          <p:nvPr userDrawn="1">
            <p:ph type="ctrTitle" hasCustomPrompt="1"/>
          </p:nvPr>
        </p:nvSpPr>
        <p:spPr bwMode="white">
          <a:xfrm>
            <a:off x="3305016" y="4048064"/>
            <a:ext cx="6031344" cy="871200"/>
          </a:xfrm>
        </p:spPr>
        <p:txBody>
          <a:bodyPr/>
          <a:lstStyle>
            <a:lvl1pPr>
              <a:lnSpc>
                <a:spcPct val="105000"/>
              </a:lnSpc>
              <a:defRPr sz="3000">
                <a:solidFill>
                  <a:schemeClr val="bg1"/>
                </a:solidFill>
              </a:defRPr>
            </a:lvl1pPr>
          </a:lstStyle>
          <a:p>
            <a:pPr lvl="0"/>
            <a:r>
              <a:rPr lang="en-US" altLang="de-DE" noProof="0" dirty="0"/>
              <a:t>Click to edit </a:t>
            </a:r>
            <a:br>
              <a:rPr lang="en-US" altLang="de-DE" noProof="0" dirty="0"/>
            </a:br>
            <a:r>
              <a:rPr lang="en-US" altLang="de-DE" noProof="0" dirty="0"/>
              <a:t>Master title style</a:t>
            </a:r>
            <a:endParaRPr lang="de-DE" altLang="de-DE" noProof="0" dirty="0"/>
          </a:p>
        </p:txBody>
      </p:sp>
      <p:sp>
        <p:nvSpPr>
          <p:cNvPr id="23556" name="Rectangle 4"/>
          <p:cNvSpPr>
            <a:spLocks noGrp="1" noChangeArrowheads="1"/>
          </p:cNvSpPr>
          <p:nvPr userDrawn="1">
            <p:ph type="subTitle" idx="1"/>
          </p:nvPr>
        </p:nvSpPr>
        <p:spPr bwMode="white">
          <a:xfrm>
            <a:off x="3305016" y="4982727"/>
            <a:ext cx="6031344" cy="678521"/>
          </a:xfrm>
        </p:spPr>
        <p:txBody>
          <a:bodyPr anchor="t"/>
          <a:lstStyle>
            <a:lvl1pPr marL="0" indent="0">
              <a:lnSpc>
                <a:spcPct val="100000"/>
              </a:lnSpc>
              <a:buNone/>
              <a:defRPr sz="2000">
                <a:solidFill>
                  <a:schemeClr val="bg1"/>
                </a:solidFill>
              </a:defRPr>
            </a:lvl1pPr>
          </a:lstStyle>
          <a:p>
            <a:pPr lvl="0"/>
            <a:r>
              <a:rPr lang="en-US" altLang="de-DE" noProof="0"/>
              <a:t>Click to edit Master subtitle style</a:t>
            </a:r>
            <a:endParaRPr lang="de-DE" altLang="de-DE" noProof="0" dirty="0"/>
          </a:p>
        </p:txBody>
      </p:sp>
      <p:pic>
        <p:nvPicPr>
          <p:cNvPr id="11" name="Picture 10" descr="AIRBUS_WHITE.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560496" y="6165304"/>
            <a:ext cx="1440160" cy="360040"/>
          </a:xfrm>
          <a:prstGeom prst="rect">
            <a:avLst/>
          </a:prstGeom>
        </p:spPr>
      </p:pic>
      <p:sp>
        <p:nvSpPr>
          <p:cNvPr id="3" name="Text Placeholder 2"/>
          <p:cNvSpPr>
            <a:spLocks noGrp="1"/>
          </p:cNvSpPr>
          <p:nvPr userDrawn="1">
            <p:ph type="body" sz="quarter" idx="10"/>
          </p:nvPr>
        </p:nvSpPr>
        <p:spPr bwMode="white">
          <a:xfrm>
            <a:off x="3305016" y="6048000"/>
            <a:ext cx="6031344" cy="621360"/>
          </a:xfrm>
        </p:spPr>
        <p:txBody>
          <a:bodyPr/>
          <a:lstStyle>
            <a:lvl1pPr marL="0" indent="0">
              <a:buNone/>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31547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Inhaltsplatzhalt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7" name="Date Placeholder 6"/>
          <p:cNvSpPr>
            <a:spLocks noGrp="1"/>
          </p:cNvSpPr>
          <p:nvPr>
            <p:ph type="dt" sz="half" idx="10"/>
          </p:nvPr>
        </p:nvSpPr>
        <p:spPr/>
        <p:txBody>
          <a:bodyPr/>
          <a:lstStyle/>
          <a:p>
            <a:r>
              <a:rPr lang="en-US" altLang="de-DE"/>
              <a:t>DD Month, YEAR</a:t>
            </a:r>
            <a:endParaRPr lang="de-DE" altLang="de-DE" dirty="0"/>
          </a:p>
        </p:txBody>
      </p:sp>
      <p:sp>
        <p:nvSpPr>
          <p:cNvPr id="8" name="Footer Placeholder 7"/>
          <p:cNvSpPr>
            <a:spLocks noGrp="1"/>
          </p:cNvSpPr>
          <p:nvPr>
            <p:ph type="ftr" sz="quarter" idx="11"/>
          </p:nvPr>
        </p:nvSpPr>
        <p:spPr/>
        <p:txBody>
          <a:bodyPr/>
          <a:lstStyle/>
          <a:p>
            <a:r>
              <a:rPr lang="en-GB" altLang="de-DE"/>
              <a:t>Presentation title runs here (go to Header and Footer to edit this text)</a:t>
            </a:r>
            <a:endParaRPr lang="de-DE" altLang="de-DE"/>
          </a:p>
        </p:txBody>
      </p:sp>
      <p:sp>
        <p:nvSpPr>
          <p:cNvPr id="9" name="Slide Number Placeholder 8"/>
          <p:cNvSpPr>
            <a:spLocks noGrp="1"/>
          </p:cNvSpPr>
          <p:nvPr>
            <p:ph type="sldNum" sz="quarter" idx="12"/>
          </p:nvPr>
        </p:nvSpPr>
        <p:spPr/>
        <p:txBody>
          <a:bodyPr/>
          <a:lstStyle/>
          <a:p>
            <a:fld id="{290114C8-F7F2-4E05-9CAE-DDD3D22A4BE8}" type="slidenum">
              <a:rPr lang="de-DE" altLang="de-DE" smtClean="0"/>
              <a:pPr/>
              <a:t>‹#›</a:t>
            </a:fld>
            <a:endParaRPr lang="de-DE" altLang="de-DE"/>
          </a:p>
        </p:txBody>
      </p:sp>
      <p:sp>
        <p:nvSpPr>
          <p:cNvPr id="11" name="Text Placeholder 10"/>
          <p:cNvSpPr>
            <a:spLocks noGrp="1"/>
          </p:cNvSpPr>
          <p:nvPr>
            <p:ph type="body" sz="quarter" idx="13" hasCustomPrompt="1"/>
          </p:nvPr>
        </p:nvSpPr>
        <p:spPr>
          <a:xfrm>
            <a:off x="8649337" y="332209"/>
            <a:ext cx="3266785" cy="144463"/>
          </a:xfrm>
        </p:spPr>
        <p:txBody>
          <a:bodyPr/>
          <a:lstStyle>
            <a:lvl1pPr marL="0" indent="0" algn="r">
              <a:buNone/>
              <a:defRPr sz="800">
                <a:solidFill>
                  <a:srgbClr val="FF0000"/>
                </a:solidFill>
              </a:defRPr>
            </a:lvl1pPr>
          </a:lstStyle>
          <a:p>
            <a:pPr lvl="0"/>
            <a:r>
              <a:rPr lang="en-US" dirty="0"/>
              <a:t>[Indicate confidentiality here]</a:t>
            </a:r>
            <a:endParaRPr lang="en-GB" dirty="0"/>
          </a:p>
        </p:txBody>
      </p:sp>
    </p:spTree>
    <p:extLst>
      <p:ext uri="{BB962C8B-B14F-4D97-AF65-F5344CB8AC3E}">
        <p14:creationId xmlns:p14="http://schemas.microsoft.com/office/powerpoint/2010/main" val="3976393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Inhaltsplatzhalter 2"/>
          <p:cNvSpPr>
            <a:spLocks noGrp="1"/>
          </p:cNvSpPr>
          <p:nvPr>
            <p:ph idx="1"/>
          </p:nvPr>
        </p:nvSpPr>
        <p:spPr>
          <a:xfrm>
            <a:off x="472404" y="1566000"/>
            <a:ext cx="5418347" cy="42864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8" name="Date Placeholder 7"/>
          <p:cNvSpPr>
            <a:spLocks noGrp="1"/>
          </p:cNvSpPr>
          <p:nvPr>
            <p:ph type="dt" sz="half" idx="14"/>
          </p:nvPr>
        </p:nvSpPr>
        <p:spPr/>
        <p:txBody>
          <a:bodyPr/>
          <a:lstStyle/>
          <a:p>
            <a:r>
              <a:rPr lang="en-US" altLang="de-DE"/>
              <a:t>DD Month, YEAR</a:t>
            </a:r>
            <a:endParaRPr lang="de-DE" altLang="de-DE" dirty="0"/>
          </a:p>
        </p:txBody>
      </p:sp>
      <p:sp>
        <p:nvSpPr>
          <p:cNvPr id="9" name="Footer Placeholder 8"/>
          <p:cNvSpPr>
            <a:spLocks noGrp="1"/>
          </p:cNvSpPr>
          <p:nvPr>
            <p:ph type="ftr" sz="quarter" idx="15"/>
          </p:nvPr>
        </p:nvSpPr>
        <p:spPr/>
        <p:txBody>
          <a:bodyPr/>
          <a:lstStyle/>
          <a:p>
            <a:r>
              <a:rPr lang="en-GB" altLang="de-DE"/>
              <a:t>Presentation title runs here (go to Header and Footer to edit this text)</a:t>
            </a:r>
            <a:endParaRPr lang="de-DE" altLang="de-DE"/>
          </a:p>
        </p:txBody>
      </p:sp>
      <p:sp>
        <p:nvSpPr>
          <p:cNvPr id="10" name="Slide Number Placeholder 9"/>
          <p:cNvSpPr>
            <a:spLocks noGrp="1"/>
          </p:cNvSpPr>
          <p:nvPr>
            <p:ph type="sldNum" sz="quarter" idx="16"/>
          </p:nvPr>
        </p:nvSpPr>
        <p:spPr/>
        <p:txBody>
          <a:bodyPr/>
          <a:lstStyle/>
          <a:p>
            <a:fld id="{290114C8-F7F2-4E05-9CAE-DDD3D22A4BE8}" type="slidenum">
              <a:rPr lang="de-DE" altLang="de-DE" smtClean="0"/>
              <a:pPr/>
              <a:t>‹#›</a:t>
            </a:fld>
            <a:endParaRPr lang="de-DE" altLang="de-DE"/>
          </a:p>
        </p:txBody>
      </p:sp>
      <p:sp>
        <p:nvSpPr>
          <p:cNvPr id="12" name="Picture Placeholder 11"/>
          <p:cNvSpPr>
            <a:spLocks noGrp="1"/>
          </p:cNvSpPr>
          <p:nvPr>
            <p:ph type="pic" sz="quarter" idx="17"/>
          </p:nvPr>
        </p:nvSpPr>
        <p:spPr>
          <a:xfrm>
            <a:off x="6156000" y="1565999"/>
            <a:ext cx="5508000" cy="3286800"/>
          </a:xfrm>
        </p:spPr>
        <p:txBody>
          <a:bodyPr/>
          <a:lstStyle/>
          <a:p>
            <a:r>
              <a:rPr lang="en-US"/>
              <a:t>Click icon to add picture</a:t>
            </a:r>
            <a:endParaRPr lang="en-GB"/>
          </a:p>
        </p:txBody>
      </p:sp>
      <p:sp>
        <p:nvSpPr>
          <p:cNvPr id="11" name="Text Placeholder 10"/>
          <p:cNvSpPr>
            <a:spLocks noGrp="1"/>
          </p:cNvSpPr>
          <p:nvPr>
            <p:ph type="body" sz="quarter" idx="13" hasCustomPrompt="1"/>
          </p:nvPr>
        </p:nvSpPr>
        <p:spPr>
          <a:xfrm>
            <a:off x="8649337" y="332209"/>
            <a:ext cx="3266785" cy="144463"/>
          </a:xfrm>
        </p:spPr>
        <p:txBody>
          <a:bodyPr/>
          <a:lstStyle>
            <a:lvl1pPr marL="0" indent="0" algn="r">
              <a:buNone/>
              <a:defRPr sz="800">
                <a:solidFill>
                  <a:srgbClr val="FF0000"/>
                </a:solidFill>
              </a:defRPr>
            </a:lvl1pPr>
          </a:lstStyle>
          <a:p>
            <a:pPr lvl="0"/>
            <a:r>
              <a:rPr lang="en-US" dirty="0"/>
              <a:t>[Indicate confidentiality here]</a:t>
            </a:r>
            <a:endParaRPr lang="en-GB" dirty="0"/>
          </a:p>
        </p:txBody>
      </p:sp>
    </p:spTree>
    <p:extLst>
      <p:ext uri="{BB962C8B-B14F-4D97-AF65-F5344CB8AC3E}">
        <p14:creationId xmlns:p14="http://schemas.microsoft.com/office/powerpoint/2010/main" val="3184764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905794" y="2054627"/>
            <a:ext cx="7158758" cy="1372321"/>
          </a:xfrm>
        </p:spPr>
        <p:txBody>
          <a:bodyPr anchor="b" anchorCtr="0"/>
          <a:lstStyle>
            <a:lvl1pPr>
              <a:lnSpc>
                <a:spcPct val="110000"/>
              </a:lnSpc>
              <a:defRPr>
                <a:solidFill>
                  <a:schemeClr val="tx2"/>
                </a:solidFill>
              </a:defRPr>
            </a:lvl1pPr>
          </a:lstStyle>
          <a:p>
            <a:r>
              <a:rPr lang="en-US"/>
              <a:t>Click to edit Master title style</a:t>
            </a:r>
            <a:endParaRPr lang="de-DE" dirty="0"/>
          </a:p>
        </p:txBody>
      </p:sp>
      <p:sp>
        <p:nvSpPr>
          <p:cNvPr id="4" name="Datumsplatzhalter 3"/>
          <p:cNvSpPr>
            <a:spLocks noGrp="1"/>
          </p:cNvSpPr>
          <p:nvPr>
            <p:ph type="dt" sz="half" idx="10"/>
          </p:nvPr>
        </p:nvSpPr>
        <p:spPr/>
        <p:txBody>
          <a:bodyPr/>
          <a:lstStyle>
            <a:lvl1pPr>
              <a:defRPr/>
            </a:lvl1pPr>
          </a:lstStyle>
          <a:p>
            <a:r>
              <a:rPr lang="en-US" altLang="de-DE"/>
              <a:t>DD Month, YEAR</a:t>
            </a:r>
            <a:endParaRPr lang="de-DE" altLang="de-DE"/>
          </a:p>
        </p:txBody>
      </p:sp>
      <p:sp>
        <p:nvSpPr>
          <p:cNvPr id="5" name="Fußzeilenplatzhalter 4"/>
          <p:cNvSpPr>
            <a:spLocks noGrp="1"/>
          </p:cNvSpPr>
          <p:nvPr>
            <p:ph type="ftr" sz="quarter" idx="11"/>
          </p:nvPr>
        </p:nvSpPr>
        <p:spPr/>
        <p:txBody>
          <a:bodyPr/>
          <a:lstStyle>
            <a:lvl1pPr>
              <a:defRPr/>
            </a:lvl1pPr>
          </a:lstStyle>
          <a:p>
            <a:r>
              <a:rPr lang="en-GB" altLang="de-DE"/>
              <a:t>Presentation title runs here (go to Header and Footer to edit this text)</a:t>
            </a:r>
            <a:endParaRPr lang="de-DE" altLang="de-DE"/>
          </a:p>
        </p:txBody>
      </p:sp>
      <p:sp>
        <p:nvSpPr>
          <p:cNvPr id="6" name="Foliennummernplatzhalter 5"/>
          <p:cNvSpPr>
            <a:spLocks noGrp="1"/>
          </p:cNvSpPr>
          <p:nvPr>
            <p:ph type="sldNum" sz="quarter" idx="12"/>
          </p:nvPr>
        </p:nvSpPr>
        <p:spPr/>
        <p:txBody>
          <a:bodyPr/>
          <a:lstStyle>
            <a:lvl1pPr>
              <a:defRPr/>
            </a:lvl1pPr>
          </a:lstStyle>
          <a:p>
            <a:fld id="{43007711-F412-4B4A-AA73-3C02C4A23745}" type="slidenum">
              <a:rPr lang="de-DE" altLang="de-DE"/>
              <a:pPr/>
              <a:t>‹#›</a:t>
            </a:fld>
            <a:endParaRPr lang="de-DE" altLang="de-DE"/>
          </a:p>
        </p:txBody>
      </p:sp>
      <p:sp>
        <p:nvSpPr>
          <p:cNvPr id="10" name="Text Placeholder 9"/>
          <p:cNvSpPr>
            <a:spLocks noGrp="1"/>
          </p:cNvSpPr>
          <p:nvPr>
            <p:ph type="body" sz="quarter" idx="14"/>
          </p:nvPr>
        </p:nvSpPr>
        <p:spPr>
          <a:xfrm>
            <a:off x="3905794" y="3430829"/>
            <a:ext cx="7156802" cy="709613"/>
          </a:xfrm>
        </p:spPr>
        <p:txBody>
          <a:bodyPr/>
          <a:lstStyle>
            <a:lvl1pPr marL="0" indent="0">
              <a:lnSpc>
                <a:spcPct val="100000"/>
              </a:lnSpc>
              <a:buNone/>
              <a:defRPr sz="2000">
                <a:solidFill>
                  <a:schemeClr val="tx2"/>
                </a:solidFill>
              </a:defRPr>
            </a:lvl1pPr>
          </a:lstStyle>
          <a:p>
            <a:pPr lvl="0"/>
            <a:r>
              <a:rPr lang="en-US"/>
              <a:t>Click to edit Master text styles</a:t>
            </a:r>
          </a:p>
        </p:txBody>
      </p:sp>
      <p:sp>
        <p:nvSpPr>
          <p:cNvPr id="8" name="Text Placeholder 10"/>
          <p:cNvSpPr>
            <a:spLocks noGrp="1"/>
          </p:cNvSpPr>
          <p:nvPr>
            <p:ph type="body" sz="quarter" idx="13" hasCustomPrompt="1"/>
          </p:nvPr>
        </p:nvSpPr>
        <p:spPr>
          <a:xfrm>
            <a:off x="8649337" y="332209"/>
            <a:ext cx="3266785" cy="144463"/>
          </a:xfrm>
        </p:spPr>
        <p:txBody>
          <a:bodyPr/>
          <a:lstStyle>
            <a:lvl1pPr marL="0" indent="0" algn="r">
              <a:buNone/>
              <a:defRPr sz="800">
                <a:solidFill>
                  <a:srgbClr val="FF0000"/>
                </a:solidFill>
              </a:defRPr>
            </a:lvl1pPr>
          </a:lstStyle>
          <a:p>
            <a:pPr lvl="0"/>
            <a:r>
              <a:rPr lang="en-US" dirty="0"/>
              <a:t>[Indicate confidentiality here]</a:t>
            </a:r>
            <a:endParaRPr lang="en-GB" dirty="0"/>
          </a:p>
        </p:txBody>
      </p:sp>
    </p:spTree>
    <p:extLst>
      <p:ext uri="{BB962C8B-B14F-4D97-AF65-F5344CB8AC3E}">
        <p14:creationId xmlns:p14="http://schemas.microsoft.com/office/powerpoint/2010/main" val="33369632"/>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9901" y="653692"/>
            <a:ext cx="11249698" cy="88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altLang="de-DE" dirty="0"/>
              <a:t>Titelmasterformat durch Klicken bearbeiten</a:t>
            </a:r>
          </a:p>
        </p:txBody>
      </p:sp>
      <p:sp>
        <p:nvSpPr>
          <p:cNvPr id="1027" name="Rectangle 3"/>
          <p:cNvSpPr>
            <a:spLocks noGrp="1" noChangeArrowheads="1"/>
          </p:cNvSpPr>
          <p:nvPr>
            <p:ph type="body" idx="1"/>
          </p:nvPr>
        </p:nvSpPr>
        <p:spPr bwMode="auto">
          <a:xfrm>
            <a:off x="472407" y="1566000"/>
            <a:ext cx="11247192" cy="4286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altLang="de-DE" dirty="0"/>
              <a:t>Textmasterformate durch Klicken bearbeiten</a:t>
            </a:r>
          </a:p>
          <a:p>
            <a:pPr lvl="1"/>
            <a:r>
              <a:rPr lang="de-DE" altLang="de-DE" dirty="0"/>
              <a:t>Zweite Ebene</a:t>
            </a:r>
          </a:p>
          <a:p>
            <a:pPr lvl="2"/>
            <a:r>
              <a:rPr lang="de-DE" altLang="de-DE" dirty="0"/>
              <a:t>Dritte Ebene</a:t>
            </a:r>
          </a:p>
          <a:p>
            <a:pPr lvl="3"/>
            <a:r>
              <a:rPr lang="de-DE" altLang="de-DE" dirty="0"/>
              <a:t>Vierte Ebene</a:t>
            </a:r>
          </a:p>
          <a:p>
            <a:pPr lvl="4"/>
            <a:r>
              <a:rPr lang="de-DE" altLang="de-DE" dirty="0"/>
              <a:t>Fünfte Ebene</a:t>
            </a:r>
          </a:p>
        </p:txBody>
      </p:sp>
      <p:sp>
        <p:nvSpPr>
          <p:cNvPr id="1028" name="Rectangle 4"/>
          <p:cNvSpPr>
            <a:spLocks noGrp="1" noChangeArrowheads="1"/>
          </p:cNvSpPr>
          <p:nvPr>
            <p:ph type="dt" sz="half" idx="2"/>
          </p:nvPr>
        </p:nvSpPr>
        <p:spPr bwMode="auto">
          <a:xfrm>
            <a:off x="777600" y="6444000"/>
            <a:ext cx="1159100" cy="2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defTabSz="1042962">
              <a:lnSpc>
                <a:spcPct val="100000"/>
              </a:lnSpc>
              <a:defRPr sz="800">
                <a:solidFill>
                  <a:schemeClr val="tx1">
                    <a:lumMod val="65000"/>
                    <a:lumOff val="35000"/>
                  </a:schemeClr>
                </a:solidFill>
              </a:defRPr>
            </a:lvl1pPr>
          </a:lstStyle>
          <a:p>
            <a:r>
              <a:rPr lang="en-US" altLang="de-DE"/>
              <a:t>DD Month, YEAR</a:t>
            </a:r>
            <a:endParaRPr lang="de-DE" altLang="de-DE" dirty="0"/>
          </a:p>
        </p:txBody>
      </p:sp>
      <p:sp>
        <p:nvSpPr>
          <p:cNvPr id="1029" name="Rectangle 5"/>
          <p:cNvSpPr>
            <a:spLocks noGrp="1" noChangeArrowheads="1"/>
          </p:cNvSpPr>
          <p:nvPr>
            <p:ph type="ftr" sz="quarter" idx="3"/>
          </p:nvPr>
        </p:nvSpPr>
        <p:spPr bwMode="auto">
          <a:xfrm>
            <a:off x="2236498" y="6444000"/>
            <a:ext cx="8296104" cy="2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defTabSz="1042962">
              <a:lnSpc>
                <a:spcPct val="100000"/>
              </a:lnSpc>
              <a:defRPr sz="800">
                <a:solidFill>
                  <a:schemeClr val="tx1">
                    <a:lumMod val="65000"/>
                    <a:lumOff val="35000"/>
                  </a:schemeClr>
                </a:solidFill>
              </a:defRPr>
            </a:lvl1pPr>
          </a:lstStyle>
          <a:p>
            <a:r>
              <a:rPr lang="en-GB" altLang="de-DE"/>
              <a:t>Presentation title runs here (go to Header and Footer to edit this text)</a:t>
            </a:r>
            <a:endParaRPr lang="de-DE" altLang="de-DE"/>
          </a:p>
        </p:txBody>
      </p:sp>
      <p:sp>
        <p:nvSpPr>
          <p:cNvPr id="1030" name="Rectangle 6"/>
          <p:cNvSpPr>
            <a:spLocks noGrp="1" noChangeArrowheads="1"/>
          </p:cNvSpPr>
          <p:nvPr>
            <p:ph type="sldNum" sz="quarter" idx="4"/>
          </p:nvPr>
        </p:nvSpPr>
        <p:spPr bwMode="auto">
          <a:xfrm>
            <a:off x="472407" y="6444000"/>
            <a:ext cx="295001" cy="2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defTabSz="1042962">
              <a:lnSpc>
                <a:spcPct val="100000"/>
              </a:lnSpc>
              <a:defRPr sz="800">
                <a:solidFill>
                  <a:schemeClr val="tx1">
                    <a:lumMod val="65000"/>
                    <a:lumOff val="35000"/>
                  </a:schemeClr>
                </a:solidFill>
              </a:defRPr>
            </a:lvl1pPr>
          </a:lstStyle>
          <a:p>
            <a:fld id="{290114C8-F7F2-4E05-9CAE-DDD3D22A4BE8}" type="slidenum">
              <a:rPr lang="de-DE" altLang="de-DE" smtClean="0"/>
              <a:pPr/>
              <a:t>‹#›</a:t>
            </a:fld>
            <a:endParaRPr lang="de-DE" altLang="de-DE"/>
          </a:p>
        </p:txBody>
      </p:sp>
      <p:pic>
        <p:nvPicPr>
          <p:cNvPr id="7" name="Picture 6" descr="Screen Shot 2016-11-11 at 09.55.03.png"/>
          <p:cNvPicPr>
            <a:picLocks noChangeAspect="1"/>
          </p:cNvPicPr>
          <p:nvPr/>
        </p:nvPicPr>
        <p:blipFill>
          <a:blip r:embed="rId14" cstate="screen">
            <a:alphaModFix/>
            <a:extLst>
              <a:ext uri="{28A0092B-C50C-407E-A947-70E740481C1C}">
                <a14:useLocalDpi xmlns:a14="http://schemas.microsoft.com/office/drawing/2010/main"/>
              </a:ext>
            </a:extLst>
          </a:blip>
          <a:stretch>
            <a:fillRect/>
          </a:stretch>
        </p:blipFill>
        <p:spPr>
          <a:xfrm>
            <a:off x="10832400" y="6444000"/>
            <a:ext cx="1108800" cy="231001"/>
          </a:xfrm>
          <a:prstGeom prst="rect">
            <a:avLst/>
          </a:prstGeom>
        </p:spPr>
      </p:pic>
    </p:spTree>
  </p:cSld>
  <p:clrMap bg1="lt1" tx1="dk1" bg2="lt2" tx2="dk2" accent1="accent1" accent2="accent2" accent3="accent3" accent4="accent4" accent5="accent5" accent6="accent6" hlink="hlink" folHlink="folHlink"/>
  <p:sldLayoutIdLst>
    <p:sldLayoutId id="2147483666" r:id="rId1"/>
    <p:sldLayoutId id="2147483679" r:id="rId2"/>
    <p:sldLayoutId id="2147483678" r:id="rId3"/>
    <p:sldLayoutId id="2147483677" r:id="rId4"/>
    <p:sldLayoutId id="2147483674" r:id="rId5"/>
    <p:sldLayoutId id="2147483680" r:id="rId6"/>
    <p:sldLayoutId id="2147483650" r:id="rId7"/>
    <p:sldLayoutId id="2147483660" r:id="rId8"/>
    <p:sldLayoutId id="2147483675" r:id="rId9"/>
    <p:sldLayoutId id="2147483676" r:id="rId10"/>
    <p:sldLayoutId id="2147483654" r:id="rId11"/>
    <p:sldLayoutId id="2147483655" r:id="rId12"/>
  </p:sldLayoutIdLst>
  <p:hf hdr="0"/>
  <p:txStyles>
    <p:titleStyle>
      <a:lvl1pPr algn="l" defTabSz="1042962" rtl="0" eaLnBrk="1" fontAlgn="base" hangingPunct="1">
        <a:lnSpc>
          <a:spcPct val="110000"/>
        </a:lnSpc>
        <a:spcBef>
          <a:spcPct val="0"/>
        </a:spcBef>
        <a:spcAft>
          <a:spcPct val="0"/>
        </a:spcAft>
        <a:defRPr sz="2500">
          <a:solidFill>
            <a:schemeClr val="tx2"/>
          </a:solidFill>
          <a:latin typeface="+mj-lt"/>
          <a:ea typeface="+mj-ea"/>
          <a:cs typeface="+mj-cs"/>
        </a:defRPr>
      </a:lvl1pPr>
      <a:lvl2pPr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2pPr>
      <a:lvl3pPr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3pPr>
      <a:lvl4pPr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4pPr>
      <a:lvl5pPr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5pPr>
      <a:lvl6pPr marL="457188"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6pPr>
      <a:lvl7pPr marL="914376"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7pPr>
      <a:lvl8pPr marL="1371565"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8pPr>
      <a:lvl9pPr marL="1828753"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9pPr>
    </p:titleStyle>
    <p:bodyStyle>
      <a:lvl1pPr marL="176400" indent="-176400" algn="l" defTabSz="1042962" rtl="0" eaLnBrk="1" fontAlgn="base" hangingPunct="1">
        <a:lnSpc>
          <a:spcPct val="115000"/>
        </a:lnSpc>
        <a:spcBef>
          <a:spcPct val="0"/>
        </a:spcBef>
        <a:spcAft>
          <a:spcPct val="0"/>
        </a:spcAft>
        <a:buFont typeface="Arial" panose="020B0604020202020204" pitchFamily="34" charset="0"/>
        <a:buChar char="•"/>
        <a:defRPr sz="1500">
          <a:solidFill>
            <a:schemeClr val="tx1">
              <a:lumMod val="65000"/>
              <a:lumOff val="35000"/>
            </a:schemeClr>
          </a:solidFill>
          <a:latin typeface="+mn-lt"/>
          <a:ea typeface="+mn-ea"/>
          <a:cs typeface="+mn-cs"/>
        </a:defRPr>
      </a:lvl1pPr>
      <a:lvl2pPr marL="363600" indent="-190800" algn="l" defTabSz="1042962" rtl="0" eaLnBrk="1" fontAlgn="base" hangingPunct="1">
        <a:lnSpc>
          <a:spcPct val="115000"/>
        </a:lnSpc>
        <a:spcBef>
          <a:spcPct val="0"/>
        </a:spcBef>
        <a:spcAft>
          <a:spcPct val="0"/>
        </a:spcAft>
        <a:buFont typeface="Symbol" panose="05050102010706020507" pitchFamily="18" charset="2"/>
        <a:buChar char="-"/>
        <a:defRPr sz="1500">
          <a:solidFill>
            <a:schemeClr val="tx1">
              <a:lumMod val="65000"/>
              <a:lumOff val="35000"/>
            </a:schemeClr>
          </a:solidFill>
          <a:latin typeface="+mn-lt"/>
          <a:cs typeface="+mn-cs"/>
        </a:defRPr>
      </a:lvl2pPr>
      <a:lvl3pPr marL="543600" indent="-172800" algn="l" defTabSz="1042962" rtl="0" eaLnBrk="1" fontAlgn="base" hangingPunct="1">
        <a:lnSpc>
          <a:spcPct val="115000"/>
        </a:lnSpc>
        <a:spcBef>
          <a:spcPct val="0"/>
        </a:spcBef>
        <a:spcAft>
          <a:spcPct val="0"/>
        </a:spcAft>
        <a:buFont typeface="Arial" pitchFamily="34" charset="0"/>
        <a:buChar char="–"/>
        <a:defRPr sz="1500">
          <a:solidFill>
            <a:schemeClr val="tx1">
              <a:lumMod val="65000"/>
              <a:lumOff val="35000"/>
            </a:schemeClr>
          </a:solidFill>
          <a:latin typeface="+mn-lt"/>
          <a:cs typeface="+mn-cs"/>
        </a:defRPr>
      </a:lvl3pPr>
      <a:lvl4pPr marL="712800" indent="-180971" algn="l" defTabSz="1042962" rtl="0" eaLnBrk="1" fontAlgn="base" hangingPunct="1">
        <a:lnSpc>
          <a:spcPct val="115000"/>
        </a:lnSpc>
        <a:spcBef>
          <a:spcPct val="0"/>
        </a:spcBef>
        <a:spcAft>
          <a:spcPct val="0"/>
        </a:spcAft>
        <a:buFont typeface="Arial" pitchFamily="34" charset="0"/>
        <a:buChar char="–"/>
        <a:defRPr sz="1500">
          <a:solidFill>
            <a:schemeClr val="tx1">
              <a:lumMod val="65000"/>
              <a:lumOff val="35000"/>
            </a:schemeClr>
          </a:solidFill>
          <a:latin typeface="+mn-lt"/>
          <a:cs typeface="+mn-cs"/>
        </a:defRPr>
      </a:lvl4pPr>
      <a:lvl5pPr marL="903600" indent="-190800" algn="l" defTabSz="1042962" rtl="0" eaLnBrk="1" fontAlgn="base" hangingPunct="1">
        <a:lnSpc>
          <a:spcPct val="115000"/>
        </a:lnSpc>
        <a:spcBef>
          <a:spcPct val="0"/>
        </a:spcBef>
        <a:spcAft>
          <a:spcPct val="0"/>
        </a:spcAft>
        <a:buFont typeface="Arial" pitchFamily="34" charset="0"/>
        <a:buChar char="–"/>
        <a:defRPr sz="1500">
          <a:solidFill>
            <a:schemeClr val="tx1">
              <a:lumMod val="65000"/>
              <a:lumOff val="35000"/>
            </a:schemeClr>
          </a:solidFill>
          <a:latin typeface="+mn-lt"/>
          <a:cs typeface="+mn-cs"/>
        </a:defRPr>
      </a:lvl5pPr>
      <a:lvl6pPr marL="1177895" indent="-180971" algn="l" defTabSz="1042962"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6pPr>
      <a:lvl7pPr marL="1635083" indent="-180971" algn="l" defTabSz="1042962"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7pPr>
      <a:lvl8pPr marL="2092271" indent="-180971" algn="l" defTabSz="1042962"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8pPr>
      <a:lvl9pPr marL="2549459" indent="-180971" algn="l" defTabSz="1042962"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9pPr>
    </p:bodyStyle>
    <p:otherStyle>
      <a:defPPr>
        <a:defRPr lang="de-DE"/>
      </a:defPPr>
      <a:lvl1pPr marL="0" algn="l" defTabSz="914376" rtl="0" eaLnBrk="1" latinLnBrk="0" hangingPunct="1">
        <a:defRPr sz="1800" kern="1200">
          <a:solidFill>
            <a:schemeClr val="tx1"/>
          </a:solidFill>
          <a:latin typeface="+mn-lt"/>
          <a:ea typeface="+mn-ea"/>
          <a:cs typeface="+mn-cs"/>
        </a:defRPr>
      </a:lvl1pPr>
      <a:lvl2pPr marL="457188" algn="l" defTabSz="914376" rtl="0" eaLnBrk="1" latinLnBrk="0" hangingPunct="1">
        <a:defRPr sz="1800" kern="1200">
          <a:solidFill>
            <a:schemeClr val="tx1"/>
          </a:solidFill>
          <a:latin typeface="+mn-lt"/>
          <a:ea typeface="+mn-ea"/>
          <a:cs typeface="+mn-cs"/>
        </a:defRPr>
      </a:lvl2pPr>
      <a:lvl3pPr marL="914376" algn="l" defTabSz="914376" rtl="0" eaLnBrk="1" latinLnBrk="0" hangingPunct="1">
        <a:defRPr sz="1800" kern="1200">
          <a:solidFill>
            <a:schemeClr val="tx1"/>
          </a:solidFill>
          <a:latin typeface="+mn-lt"/>
          <a:ea typeface="+mn-ea"/>
          <a:cs typeface="+mn-cs"/>
        </a:defRPr>
      </a:lvl3pPr>
      <a:lvl4pPr marL="1371565" algn="l" defTabSz="914376" rtl="0" eaLnBrk="1" latinLnBrk="0" hangingPunct="1">
        <a:defRPr sz="1800" kern="1200">
          <a:solidFill>
            <a:schemeClr val="tx1"/>
          </a:solidFill>
          <a:latin typeface="+mn-lt"/>
          <a:ea typeface="+mn-ea"/>
          <a:cs typeface="+mn-cs"/>
        </a:defRPr>
      </a:lvl4pPr>
      <a:lvl5pPr marL="1828753" algn="l" defTabSz="914376" rtl="0" eaLnBrk="1" latinLnBrk="0" hangingPunct="1">
        <a:defRPr sz="1800" kern="1200">
          <a:solidFill>
            <a:schemeClr val="tx1"/>
          </a:solidFill>
          <a:latin typeface="+mn-lt"/>
          <a:ea typeface="+mn-ea"/>
          <a:cs typeface="+mn-cs"/>
        </a:defRPr>
      </a:lvl5pPr>
      <a:lvl6pPr marL="2285941" algn="l" defTabSz="914376" rtl="0" eaLnBrk="1" latinLnBrk="0" hangingPunct="1">
        <a:defRPr sz="1800" kern="1200">
          <a:solidFill>
            <a:schemeClr val="tx1"/>
          </a:solidFill>
          <a:latin typeface="+mn-lt"/>
          <a:ea typeface="+mn-ea"/>
          <a:cs typeface="+mn-cs"/>
        </a:defRPr>
      </a:lvl6pPr>
      <a:lvl7pPr marL="2743129" algn="l" defTabSz="914376" rtl="0" eaLnBrk="1" latinLnBrk="0" hangingPunct="1">
        <a:defRPr sz="1800" kern="1200">
          <a:solidFill>
            <a:schemeClr val="tx1"/>
          </a:solidFill>
          <a:latin typeface="+mn-lt"/>
          <a:ea typeface="+mn-ea"/>
          <a:cs typeface="+mn-cs"/>
        </a:defRPr>
      </a:lvl7pPr>
      <a:lvl8pPr marL="3200318" algn="l" defTabSz="914376" rtl="0" eaLnBrk="1" latinLnBrk="0" hangingPunct="1">
        <a:defRPr sz="1800" kern="1200">
          <a:solidFill>
            <a:schemeClr val="tx1"/>
          </a:solidFill>
          <a:latin typeface="+mn-lt"/>
          <a:ea typeface="+mn-ea"/>
          <a:cs typeface="+mn-cs"/>
        </a:defRPr>
      </a:lvl8pPr>
      <a:lvl9pPr marL="3657506" algn="l" defTabSz="914376"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448" userDrawn="1">
          <p15:clr>
            <a:srgbClr val="F26B43"/>
          </p15:clr>
        </p15:guide>
        <p15:guide id="4" pos="296" userDrawn="1">
          <p15:clr>
            <a:srgbClr val="F26B43"/>
          </p15:clr>
        </p15:guide>
        <p15:guide id="5" orient="horz" pos="2085" userDrawn="1">
          <p15:clr>
            <a:srgbClr val="F26B43"/>
          </p15:clr>
        </p15:guide>
        <p15:guide id="6" pos="751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8.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jpeg"/><Relationship Id="rId18" Type="http://schemas.openxmlformats.org/officeDocument/2006/relationships/image" Target="../media/image45.png"/><Relationship Id="rId3" Type="http://schemas.openxmlformats.org/officeDocument/2006/relationships/image" Target="../media/image30.jpg"/><Relationship Id="rId7" Type="http://schemas.openxmlformats.org/officeDocument/2006/relationships/image" Target="../media/image34.jpeg"/><Relationship Id="rId12" Type="http://schemas.openxmlformats.org/officeDocument/2006/relationships/image" Target="../media/image39.jpeg"/><Relationship Id="rId17" Type="http://schemas.openxmlformats.org/officeDocument/2006/relationships/image" Target="../media/image44.jpg"/><Relationship Id="rId2" Type="http://schemas.openxmlformats.org/officeDocument/2006/relationships/notesSlide" Target="../notesSlides/notesSlide10.xml"/><Relationship Id="rId16" Type="http://schemas.openxmlformats.org/officeDocument/2006/relationships/image" Target="../media/image43.png"/><Relationship Id="rId1" Type="http://schemas.openxmlformats.org/officeDocument/2006/relationships/slideLayout" Target="../slideLayouts/slideLayout11.xml"/><Relationship Id="rId6" Type="http://schemas.openxmlformats.org/officeDocument/2006/relationships/image" Target="../media/image33.jpeg"/><Relationship Id="rId11" Type="http://schemas.openxmlformats.org/officeDocument/2006/relationships/image" Target="../media/image38.jpeg"/><Relationship Id="rId5" Type="http://schemas.openxmlformats.org/officeDocument/2006/relationships/image" Target="../media/image32.jpeg"/><Relationship Id="rId15" Type="http://schemas.openxmlformats.org/officeDocument/2006/relationships/image" Target="../media/image42.pn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png"/><Relationship Id="rId14" Type="http://schemas.openxmlformats.org/officeDocument/2006/relationships/image" Target="../media/image41.jpeg"/></Relationships>
</file>

<file path=ppt/slides/_rels/slide14.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48.jpg"/><Relationship Id="rId5" Type="http://schemas.microsoft.com/office/2007/relationships/hdphoto" Target="../media/hdphoto4.wdp"/><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5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55.gif"/></Relationships>
</file>

<file path=ppt/slides/_rels/slide2.xml.rels><?xml version="1.0" encoding="UTF-8" standalone="yes"?>
<Relationships xmlns="http://schemas.openxmlformats.org/package/2006/relationships"><Relationship Id="rId3" Type="http://schemas.openxmlformats.org/officeDocument/2006/relationships/hyperlink" Target="mailto:benoit.gauthier@airbus.com"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8" Type="http://schemas.openxmlformats.org/officeDocument/2006/relationships/image" Target="../media/image63.svg"/><Relationship Id="rId13" Type="http://schemas.openxmlformats.org/officeDocument/2006/relationships/image" Target="../media/image68.pn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sv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61.sv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svg"/><Relationship Id="rId4" Type="http://schemas.openxmlformats.org/officeDocument/2006/relationships/image" Target="../media/image59.svg"/><Relationship Id="rId9" Type="http://schemas.openxmlformats.org/officeDocument/2006/relationships/image" Target="../media/image64.png"/><Relationship Id="rId14" Type="http://schemas.openxmlformats.org/officeDocument/2006/relationships/image" Target="../media/image69.svg"/></Relationships>
</file>

<file path=ppt/slides/_rels/slide23.xml.rels><?xml version="1.0" encoding="UTF-8" standalone="yes"?>
<Relationships xmlns="http://schemas.openxmlformats.org/package/2006/relationships"><Relationship Id="rId8" Type="http://schemas.openxmlformats.org/officeDocument/2006/relationships/image" Target="../media/image63.svg"/><Relationship Id="rId13" Type="http://schemas.openxmlformats.org/officeDocument/2006/relationships/image" Target="../media/image68.png"/><Relationship Id="rId18" Type="http://schemas.openxmlformats.org/officeDocument/2006/relationships/diagramColors" Target="../diagrams/colors3.xml"/><Relationship Id="rId26" Type="http://schemas.openxmlformats.org/officeDocument/2006/relationships/image" Target="../media/image77.jpg"/><Relationship Id="rId3" Type="http://schemas.openxmlformats.org/officeDocument/2006/relationships/image" Target="../media/image58.png"/><Relationship Id="rId21" Type="http://schemas.openxmlformats.org/officeDocument/2006/relationships/image" Target="../media/image72.png"/><Relationship Id="rId7" Type="http://schemas.openxmlformats.org/officeDocument/2006/relationships/image" Target="../media/image62.png"/><Relationship Id="rId12" Type="http://schemas.openxmlformats.org/officeDocument/2006/relationships/image" Target="../media/image67.svg"/><Relationship Id="rId17" Type="http://schemas.openxmlformats.org/officeDocument/2006/relationships/diagramQuickStyle" Target="../diagrams/quickStyle3.xml"/><Relationship Id="rId25" Type="http://schemas.openxmlformats.org/officeDocument/2006/relationships/image" Target="../media/image76.svg"/><Relationship Id="rId2" Type="http://schemas.openxmlformats.org/officeDocument/2006/relationships/notesSlide" Target="../notesSlides/notesSlide16.xml"/><Relationship Id="rId16" Type="http://schemas.openxmlformats.org/officeDocument/2006/relationships/diagramLayout" Target="../diagrams/layout3.xml"/><Relationship Id="rId20" Type="http://schemas.openxmlformats.org/officeDocument/2006/relationships/image" Target="../media/image71.png"/><Relationship Id="rId1" Type="http://schemas.openxmlformats.org/officeDocument/2006/relationships/slideLayout" Target="../slideLayouts/slideLayout11.xml"/><Relationship Id="rId6" Type="http://schemas.openxmlformats.org/officeDocument/2006/relationships/image" Target="../media/image61.svg"/><Relationship Id="rId11" Type="http://schemas.openxmlformats.org/officeDocument/2006/relationships/image" Target="../media/image66.png"/><Relationship Id="rId24" Type="http://schemas.openxmlformats.org/officeDocument/2006/relationships/image" Target="../media/image75.png"/><Relationship Id="rId5" Type="http://schemas.openxmlformats.org/officeDocument/2006/relationships/image" Target="../media/image60.png"/><Relationship Id="rId15" Type="http://schemas.openxmlformats.org/officeDocument/2006/relationships/diagramData" Target="../diagrams/data3.xml"/><Relationship Id="rId23" Type="http://schemas.openxmlformats.org/officeDocument/2006/relationships/image" Target="../media/image74.png"/><Relationship Id="rId10" Type="http://schemas.openxmlformats.org/officeDocument/2006/relationships/image" Target="../media/image65.svg"/><Relationship Id="rId19" Type="http://schemas.microsoft.com/office/2007/relationships/diagramDrawing" Target="../diagrams/drawing3.xml"/><Relationship Id="rId4" Type="http://schemas.openxmlformats.org/officeDocument/2006/relationships/image" Target="../media/image59.svg"/><Relationship Id="rId9" Type="http://schemas.openxmlformats.org/officeDocument/2006/relationships/image" Target="../media/image64.png"/><Relationship Id="rId14" Type="http://schemas.openxmlformats.org/officeDocument/2006/relationships/image" Target="../media/image69.svg"/><Relationship Id="rId22" Type="http://schemas.openxmlformats.org/officeDocument/2006/relationships/image" Target="../media/image73.png"/></Relationships>
</file>

<file path=ppt/slides/_rels/slide24.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diagramColors" Target="../diagrams/colors4.xml"/><Relationship Id="rId11" Type="http://schemas.openxmlformats.org/officeDocument/2006/relationships/image" Target="../media/image80.svg"/><Relationship Id="rId5" Type="http://schemas.openxmlformats.org/officeDocument/2006/relationships/diagramQuickStyle" Target="../diagrams/quickStyle4.xml"/><Relationship Id="rId10" Type="http://schemas.openxmlformats.org/officeDocument/2006/relationships/image" Target="../media/image79.png"/><Relationship Id="rId4" Type="http://schemas.openxmlformats.org/officeDocument/2006/relationships/diagramLayout" Target="../diagrams/layout4.xml"/><Relationship Id="rId9" Type="http://schemas.openxmlformats.org/officeDocument/2006/relationships/image" Target="../media/image73.png"/></Relationships>
</file>

<file path=ppt/slides/_rels/slide25.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2.jp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85.png"/><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hyperlink" Target="http://ec.europa.eu/eurostat/statistics-explained/index.php/File:Greenhouse_gas_emissions,_analysis_by_source_sector,_EU-28,_1990_and_2015_(percentage_of_total)_new.png"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sv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good carbon</a:t>
            </a:r>
          </a:p>
        </p:txBody>
      </p:sp>
      <p:sp>
        <p:nvSpPr>
          <p:cNvPr id="3" name="Subtitle 2"/>
          <p:cNvSpPr>
            <a:spLocks noGrp="1"/>
          </p:cNvSpPr>
          <p:nvPr>
            <p:ph type="subTitle" idx="1"/>
          </p:nvPr>
        </p:nvSpPr>
        <p:spPr/>
        <p:txBody>
          <a:bodyPr/>
          <a:lstStyle/>
          <a:p>
            <a:r>
              <a:rPr lang="en-GB" dirty="0"/>
              <a:t>Circular approach to curbing GHG emissions in transportation industry for a sustainable future</a:t>
            </a:r>
          </a:p>
        </p:txBody>
      </p:sp>
      <p:sp>
        <p:nvSpPr>
          <p:cNvPr id="7" name="Text Placeholder 6"/>
          <p:cNvSpPr>
            <a:spLocks noGrp="1"/>
          </p:cNvSpPr>
          <p:nvPr>
            <p:ph type="body" sz="quarter" idx="10"/>
          </p:nvPr>
        </p:nvSpPr>
        <p:spPr>
          <a:xfrm>
            <a:off x="3305016" y="5661248"/>
            <a:ext cx="6031344" cy="1079500"/>
          </a:xfrm>
        </p:spPr>
        <p:txBody>
          <a:bodyPr/>
          <a:lstStyle/>
          <a:p>
            <a:r>
              <a:rPr lang="en-GB" b="1" dirty="0"/>
              <a:t>Cranfield Manufacturing 2075 conference</a:t>
            </a:r>
          </a:p>
          <a:p>
            <a:r>
              <a:rPr lang="en-GB" dirty="0"/>
              <a:t>Benoit GAUTHIER</a:t>
            </a:r>
          </a:p>
          <a:p>
            <a:r>
              <a:rPr lang="en-GB" dirty="0"/>
              <a:t>06 December 2017</a:t>
            </a:r>
          </a:p>
        </p:txBody>
      </p:sp>
    </p:spTree>
    <p:extLst>
      <p:ext uri="{BB962C8B-B14F-4D97-AF65-F5344CB8AC3E}">
        <p14:creationId xmlns:p14="http://schemas.microsoft.com/office/powerpoint/2010/main" val="4096391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C6BD2-0C9F-46A8-8EC2-604CB914634B}"/>
              </a:ext>
            </a:extLst>
          </p:cNvPr>
          <p:cNvSpPr>
            <a:spLocks noGrp="1"/>
          </p:cNvSpPr>
          <p:nvPr>
            <p:ph type="ctrTitle"/>
          </p:nvPr>
        </p:nvSpPr>
        <p:spPr/>
        <p:txBody>
          <a:bodyPr/>
          <a:lstStyle/>
          <a:p>
            <a:r>
              <a:rPr lang="en-GB" dirty="0"/>
              <a:t>Towards electrification of aviation</a:t>
            </a:r>
          </a:p>
        </p:txBody>
      </p:sp>
      <p:sp>
        <p:nvSpPr>
          <p:cNvPr id="3" name="Subtitle 2">
            <a:extLst>
              <a:ext uri="{FF2B5EF4-FFF2-40B4-BE49-F238E27FC236}">
                <a16:creationId xmlns:a16="http://schemas.microsoft.com/office/drawing/2014/main" id="{34186A2E-78F2-40C8-8C7B-DA8847A7FB23}"/>
              </a:ext>
            </a:extLst>
          </p:cNvPr>
          <p:cNvSpPr>
            <a:spLocks noGrp="1"/>
          </p:cNvSpPr>
          <p:nvPr>
            <p:ph type="subTitle" idx="1"/>
          </p:nvPr>
        </p:nvSpPr>
        <p:spPr/>
        <p:txBody>
          <a:bodyPr/>
          <a:lstStyle/>
          <a:p>
            <a:r>
              <a:rPr lang="fr-FR" dirty="0"/>
              <a:t>How </a:t>
            </a:r>
            <a:r>
              <a:rPr lang="fr-FR" dirty="0" err="1"/>
              <a:t>is</a:t>
            </a:r>
            <a:r>
              <a:rPr lang="fr-FR" dirty="0"/>
              <a:t> key</a:t>
            </a:r>
            <a:endParaRPr lang="en-GB" dirty="0"/>
          </a:p>
        </p:txBody>
      </p:sp>
      <p:sp>
        <p:nvSpPr>
          <p:cNvPr id="4" name="Text Placeholder 3">
            <a:extLst>
              <a:ext uri="{FF2B5EF4-FFF2-40B4-BE49-F238E27FC236}">
                <a16:creationId xmlns:a16="http://schemas.microsoft.com/office/drawing/2014/main" id="{4E6DF9A5-A6BE-4985-9CD5-3EE35B0C5E4F}"/>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799700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Electric transportation, </a:t>
            </a:r>
            <a:r>
              <a:rPr lang="fr-FR" dirty="0" err="1"/>
              <a:t>futurology</a:t>
            </a:r>
            <a:r>
              <a:rPr lang="fr-FR" dirty="0"/>
              <a:t> or reality?</a:t>
            </a:r>
            <a:endParaRPr lang="en-GB" dirty="0"/>
          </a:p>
        </p:txBody>
      </p:sp>
      <p:sp>
        <p:nvSpPr>
          <p:cNvPr id="3" name="Content Placeholder 2"/>
          <p:cNvSpPr>
            <a:spLocks noGrp="1"/>
          </p:cNvSpPr>
          <p:nvPr>
            <p:ph idx="1"/>
          </p:nvPr>
        </p:nvSpPr>
        <p:spPr>
          <a:xfrm>
            <a:off x="484937" y="1748925"/>
            <a:ext cx="11247192" cy="2184131"/>
          </a:xfrm>
        </p:spPr>
        <p:txBody>
          <a:bodyPr/>
          <a:lstStyle/>
          <a:p>
            <a:r>
              <a:rPr lang="fr-FR" dirty="0"/>
              <a:t>In </a:t>
            </a:r>
            <a:r>
              <a:rPr lang="fr-FR" dirty="0" err="1"/>
              <a:t>fact</a:t>
            </a:r>
            <a:r>
              <a:rPr lang="fr-FR" dirty="0"/>
              <a:t>, not </a:t>
            </a:r>
            <a:r>
              <a:rPr lang="fr-FR" dirty="0" err="1"/>
              <a:t>here</a:t>
            </a:r>
            <a:r>
              <a:rPr lang="fr-FR" dirty="0"/>
              <a:t> </a:t>
            </a:r>
            <a:r>
              <a:rPr lang="fr-FR" dirty="0" err="1"/>
              <a:t>nor</a:t>
            </a:r>
            <a:r>
              <a:rPr lang="fr-FR" dirty="0"/>
              <a:t> able to </a:t>
            </a:r>
            <a:r>
              <a:rPr lang="fr-FR" dirty="0" err="1"/>
              <a:t>predict</a:t>
            </a:r>
            <a:r>
              <a:rPr lang="fr-FR" dirty="0"/>
              <a:t> the future</a:t>
            </a:r>
          </a:p>
          <a:p>
            <a:endParaRPr lang="fr-FR" dirty="0"/>
          </a:p>
          <a:p>
            <a:endParaRPr lang="fr-FR" dirty="0"/>
          </a:p>
          <a:p>
            <a:endParaRPr lang="fr-FR" dirty="0"/>
          </a:p>
          <a:p>
            <a:r>
              <a:rPr lang="fr-FR" dirty="0"/>
              <a:t>The </a:t>
            </a:r>
            <a:r>
              <a:rPr lang="fr-FR" dirty="0" err="1"/>
              <a:t>only</a:t>
            </a:r>
            <a:r>
              <a:rPr lang="fr-FR" dirty="0"/>
              <a:t> </a:t>
            </a:r>
            <a:r>
              <a:rPr lang="fr-FR" dirty="0" err="1"/>
              <a:t>ones</a:t>
            </a:r>
            <a:r>
              <a:rPr lang="fr-FR" dirty="0"/>
              <a:t> </a:t>
            </a:r>
            <a:r>
              <a:rPr lang="fr-FR" dirty="0" err="1"/>
              <a:t>authorized</a:t>
            </a:r>
            <a:r>
              <a:rPr lang="fr-FR" dirty="0"/>
              <a:t> to do </a:t>
            </a:r>
            <a:r>
              <a:rPr lang="fr-FR" dirty="0" err="1"/>
              <a:t>that</a:t>
            </a:r>
            <a:r>
              <a:rPr lang="fr-FR" dirty="0"/>
              <a:t> at Airbus are the </a:t>
            </a:r>
            <a:r>
              <a:rPr lang="fr-FR" i="1" dirty="0"/>
              <a:t>Global </a:t>
            </a:r>
            <a:r>
              <a:rPr lang="fr-FR" i="1" dirty="0" err="1"/>
              <a:t>Market</a:t>
            </a:r>
            <a:r>
              <a:rPr lang="fr-FR" i="1" dirty="0"/>
              <a:t> </a:t>
            </a:r>
            <a:r>
              <a:rPr lang="fr-FR" i="1" dirty="0" err="1"/>
              <a:t>Forecast</a:t>
            </a:r>
            <a:r>
              <a:rPr lang="fr-FR" dirty="0"/>
              <a:t> </a:t>
            </a:r>
            <a:r>
              <a:rPr lang="fr-FR" dirty="0" err="1"/>
              <a:t>guys</a:t>
            </a:r>
            <a:r>
              <a:rPr lang="fr-FR" dirty="0"/>
              <a:t> </a:t>
            </a:r>
            <a:br>
              <a:rPr lang="fr-FR" dirty="0"/>
            </a:br>
            <a:r>
              <a:rPr lang="fr-FR" dirty="0"/>
              <a:t>(</a:t>
            </a:r>
            <a:r>
              <a:rPr lang="fr-FR" dirty="0" err="1"/>
              <a:t>they’ve</a:t>
            </a:r>
            <a:r>
              <a:rPr lang="fr-FR" dirty="0"/>
              <a:t> </a:t>
            </a:r>
            <a:r>
              <a:rPr lang="fr-FR" dirty="0" err="1"/>
              <a:t>even</a:t>
            </a:r>
            <a:r>
              <a:rPr lang="fr-FR" dirty="0"/>
              <a:t> </a:t>
            </a:r>
            <a:r>
              <a:rPr lang="fr-FR" dirty="0" err="1"/>
              <a:t>released</a:t>
            </a:r>
            <a:r>
              <a:rPr lang="fr-FR" dirty="0"/>
              <a:t> an App!)</a:t>
            </a:r>
          </a:p>
          <a:p>
            <a:pPr marL="0" indent="0">
              <a:buNone/>
            </a:pPr>
            <a:endParaRPr lang="fr-FR" dirty="0"/>
          </a:p>
          <a:p>
            <a:pPr marL="0" indent="0">
              <a:buNone/>
            </a:pPr>
            <a:endParaRPr lang="fr-FR" dirty="0"/>
          </a:p>
        </p:txBody>
      </p:sp>
      <p:sp>
        <p:nvSpPr>
          <p:cNvPr id="4" name="Date Placeholder 3"/>
          <p:cNvSpPr>
            <a:spLocks noGrp="1"/>
          </p:cNvSpPr>
          <p:nvPr>
            <p:ph type="dt" sz="half" idx="10"/>
          </p:nvPr>
        </p:nvSpPr>
        <p:spPr/>
        <p:txBody>
          <a:bodyPr/>
          <a:lstStyle/>
          <a:p>
            <a:r>
              <a:rPr lang="en-US" altLang="de-DE"/>
              <a:t>DD Month, YEAR</a:t>
            </a:r>
            <a:endParaRPr lang="de-DE" altLang="de-DE" dirty="0"/>
          </a:p>
        </p:txBody>
      </p:sp>
      <p:sp>
        <p:nvSpPr>
          <p:cNvPr id="5" name="Footer Placeholder 4"/>
          <p:cNvSpPr>
            <a:spLocks noGrp="1"/>
          </p:cNvSpPr>
          <p:nvPr>
            <p:ph type="ftr" sz="quarter" idx="11"/>
          </p:nvPr>
        </p:nvSpPr>
        <p:spPr/>
        <p:txBody>
          <a:bodyPr/>
          <a:lstStyle/>
          <a:p>
            <a:r>
              <a:rPr lang="en-GB" altLang="de-DE"/>
              <a:t>Presentation title runs here (go to Header and Footer to edit this text)</a:t>
            </a:r>
            <a:endParaRPr lang="de-DE" altLang="de-DE"/>
          </a:p>
        </p:txBody>
      </p:sp>
      <p:sp>
        <p:nvSpPr>
          <p:cNvPr id="6" name="Slide Number Placeholder 5"/>
          <p:cNvSpPr>
            <a:spLocks noGrp="1"/>
          </p:cNvSpPr>
          <p:nvPr>
            <p:ph type="sldNum" sz="quarter" idx="12"/>
          </p:nvPr>
        </p:nvSpPr>
        <p:spPr/>
        <p:txBody>
          <a:bodyPr/>
          <a:lstStyle/>
          <a:p>
            <a:fld id="{290114C8-F7F2-4E05-9CAE-DDD3D22A4BE8}" type="slidenum">
              <a:rPr lang="de-DE" altLang="de-DE" smtClean="0"/>
              <a:pPr/>
              <a:t>11</a:t>
            </a:fld>
            <a:endParaRPr lang="de-DE" altLang="de-DE"/>
          </a:p>
        </p:txBody>
      </p:sp>
      <p:pic>
        <p:nvPicPr>
          <p:cNvPr id="12" name="Picture 11">
            <a:extLst>
              <a:ext uri="{FF2B5EF4-FFF2-40B4-BE49-F238E27FC236}">
                <a16:creationId xmlns:a16="http://schemas.microsoft.com/office/drawing/2014/main" id="{759CB4D7-C32D-4F1B-8B2B-6F6D27F7358F}"/>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9036331" y="3279442"/>
            <a:ext cx="1859529" cy="2969959"/>
          </a:xfrm>
          <a:prstGeom prst="rect">
            <a:avLst/>
          </a:prstGeom>
        </p:spPr>
      </p:pic>
      <p:grpSp>
        <p:nvGrpSpPr>
          <p:cNvPr id="14" name="Group 13">
            <a:extLst>
              <a:ext uri="{FF2B5EF4-FFF2-40B4-BE49-F238E27FC236}">
                <a16:creationId xmlns:a16="http://schemas.microsoft.com/office/drawing/2014/main" id="{96955278-374C-4550-A58C-A6033AD894C8}"/>
              </a:ext>
            </a:extLst>
          </p:cNvPr>
          <p:cNvGrpSpPr/>
          <p:nvPr/>
        </p:nvGrpSpPr>
        <p:grpSpPr>
          <a:xfrm>
            <a:off x="8688200" y="476672"/>
            <a:ext cx="2592376" cy="2606185"/>
            <a:chOff x="8276474" y="1047054"/>
            <a:chExt cx="2592376" cy="2606185"/>
          </a:xfrm>
        </p:grpSpPr>
        <p:pic>
          <p:nvPicPr>
            <p:cNvPr id="11" name="Picture 10">
              <a:extLst>
                <a:ext uri="{FF2B5EF4-FFF2-40B4-BE49-F238E27FC236}">
                  <a16:creationId xmlns:a16="http://schemas.microsoft.com/office/drawing/2014/main" id="{E2C4503F-4F3E-4B8D-B5B7-EA09C5985A24}"/>
                </a:ext>
              </a:extLst>
            </p:cNvPr>
            <p:cNvPicPr>
              <a:picLocks noChangeAspect="1"/>
            </p:cNvPicPr>
            <p:nvPr/>
          </p:nvPicPr>
          <p:blipFill>
            <a:blip r:embed="rId5" cstate="hqprint">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8649337" y="1047054"/>
              <a:ext cx="1805226" cy="2218172"/>
            </a:xfrm>
            <a:prstGeom prst="rect">
              <a:avLst/>
            </a:prstGeom>
          </p:spPr>
        </p:pic>
        <p:sp>
          <p:nvSpPr>
            <p:cNvPr id="13" name="TextBox 12">
              <a:extLst>
                <a:ext uri="{FF2B5EF4-FFF2-40B4-BE49-F238E27FC236}">
                  <a16:creationId xmlns:a16="http://schemas.microsoft.com/office/drawing/2014/main" id="{27649F17-DA9D-4C00-A53F-D53A6D6ED4BB}"/>
                </a:ext>
              </a:extLst>
            </p:cNvPr>
            <p:cNvSpPr txBox="1"/>
            <p:nvPr/>
          </p:nvSpPr>
          <p:spPr>
            <a:xfrm>
              <a:off x="8276474" y="3301861"/>
              <a:ext cx="2592376" cy="351378"/>
            </a:xfrm>
            <a:prstGeom prst="rect">
              <a:avLst/>
            </a:prstGeom>
            <a:noFill/>
          </p:spPr>
          <p:txBody>
            <a:bodyPr wrap="none" rtlCol="0">
              <a:spAutoFit/>
            </a:bodyPr>
            <a:lstStyle/>
            <a:p>
              <a:r>
                <a:rPr lang="fr-FR" sz="1600" dirty="0">
                  <a:solidFill>
                    <a:schemeClr val="bg1">
                      <a:lumMod val="50000"/>
                    </a:schemeClr>
                  </a:solidFill>
                </a:rPr>
                <a:t>Nostradamus, 16</a:t>
              </a:r>
              <a:r>
                <a:rPr lang="fr-FR" sz="1600" baseline="30000" dirty="0">
                  <a:solidFill>
                    <a:schemeClr val="bg1">
                      <a:lumMod val="50000"/>
                    </a:schemeClr>
                  </a:solidFill>
                </a:rPr>
                <a:t>th</a:t>
              </a:r>
              <a:r>
                <a:rPr lang="fr-FR" sz="1600" dirty="0">
                  <a:solidFill>
                    <a:schemeClr val="bg1">
                      <a:lumMod val="50000"/>
                    </a:schemeClr>
                  </a:solidFill>
                </a:rPr>
                <a:t> century</a:t>
              </a:r>
              <a:endParaRPr lang="en-GB" sz="1600" dirty="0">
                <a:solidFill>
                  <a:schemeClr val="bg1">
                    <a:lumMod val="50000"/>
                  </a:schemeClr>
                </a:solidFill>
              </a:endParaRPr>
            </a:p>
          </p:txBody>
        </p:sp>
      </p:grpSp>
      <p:sp>
        <p:nvSpPr>
          <p:cNvPr id="7" name="TextBox 6">
            <a:extLst>
              <a:ext uri="{FF2B5EF4-FFF2-40B4-BE49-F238E27FC236}">
                <a16:creationId xmlns:a16="http://schemas.microsoft.com/office/drawing/2014/main" id="{167CAB4B-7FA4-41BE-AA50-49D7185F76C7}"/>
              </a:ext>
            </a:extLst>
          </p:cNvPr>
          <p:cNvSpPr txBox="1"/>
          <p:nvPr/>
        </p:nvSpPr>
        <p:spPr>
          <a:xfrm>
            <a:off x="825628" y="4347817"/>
            <a:ext cx="7374433" cy="62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76400" indent="-176400" algn="l" defTabSz="1042962" eaLnBrk="1" hangingPunct="1">
              <a:buFont typeface="Arial" panose="020B0604020202020204" pitchFamily="34" charset="0"/>
              <a:buChar char="•"/>
              <a:defRPr sz="1500">
                <a:solidFill>
                  <a:schemeClr val="tx1">
                    <a:lumMod val="65000"/>
                    <a:lumOff val="35000"/>
                  </a:schemeClr>
                </a:solidFill>
                <a:latin typeface="+mn-lt"/>
                <a:cs typeface="+mn-cs"/>
              </a:defRPr>
            </a:lvl1pPr>
            <a:lvl2pPr marL="363600" indent="-190800" algn="l" defTabSz="1042962" eaLnBrk="1" hangingPunct="1">
              <a:buFont typeface="Symbol" panose="05050102010706020507" pitchFamily="18" charset="2"/>
              <a:buChar char="-"/>
              <a:defRPr sz="1500">
                <a:solidFill>
                  <a:schemeClr val="tx1">
                    <a:lumMod val="65000"/>
                    <a:lumOff val="35000"/>
                  </a:schemeClr>
                </a:solidFill>
                <a:latin typeface="+mn-lt"/>
                <a:cs typeface="+mn-cs"/>
              </a:defRPr>
            </a:lvl2pPr>
            <a:lvl3pPr marL="543600" indent="-172800" algn="l" defTabSz="1042962" eaLnBrk="1" hangingPunct="1">
              <a:buFont typeface="Arial" pitchFamily="34" charset="0"/>
              <a:buChar char="–"/>
              <a:defRPr sz="1500">
                <a:solidFill>
                  <a:schemeClr val="tx1">
                    <a:lumMod val="65000"/>
                    <a:lumOff val="35000"/>
                  </a:schemeClr>
                </a:solidFill>
                <a:latin typeface="+mn-lt"/>
                <a:cs typeface="+mn-cs"/>
              </a:defRPr>
            </a:lvl3pPr>
            <a:lvl4pPr marL="712800" indent="-180971" algn="l" defTabSz="1042962" eaLnBrk="1" hangingPunct="1">
              <a:buFont typeface="Arial" pitchFamily="34" charset="0"/>
              <a:buChar char="–"/>
              <a:defRPr sz="1500">
                <a:solidFill>
                  <a:schemeClr val="tx1">
                    <a:lumMod val="65000"/>
                    <a:lumOff val="35000"/>
                  </a:schemeClr>
                </a:solidFill>
                <a:latin typeface="+mn-lt"/>
                <a:cs typeface="+mn-cs"/>
              </a:defRPr>
            </a:lvl4pPr>
            <a:lvl5pPr marL="903600" indent="-190800" algn="l" defTabSz="1042962" eaLnBrk="1" hangingPunct="1">
              <a:buFont typeface="Arial" pitchFamily="34" charset="0"/>
              <a:buChar char="–"/>
              <a:defRPr sz="1500">
                <a:solidFill>
                  <a:schemeClr val="tx1">
                    <a:lumMod val="65000"/>
                    <a:lumOff val="35000"/>
                  </a:schemeClr>
                </a:solidFill>
                <a:latin typeface="+mn-lt"/>
                <a:cs typeface="+mn-cs"/>
              </a:defRPr>
            </a:lvl5pPr>
            <a:lvl6pPr marL="1177895" indent="-180971" defTabSz="1042962" fontAlgn="base">
              <a:lnSpc>
                <a:spcPct val="115000"/>
              </a:lnSpc>
              <a:spcBef>
                <a:spcPct val="0"/>
              </a:spcBef>
              <a:spcAft>
                <a:spcPct val="0"/>
              </a:spcAft>
              <a:buFont typeface="Arial" pitchFamily="34" charset="0"/>
              <a:buChar char="–"/>
              <a:defRPr sz="1500">
                <a:latin typeface="+mn-lt"/>
                <a:cs typeface="+mn-cs"/>
              </a:defRPr>
            </a:lvl6pPr>
            <a:lvl7pPr marL="1635083" indent="-180971" defTabSz="1042962" fontAlgn="base">
              <a:lnSpc>
                <a:spcPct val="115000"/>
              </a:lnSpc>
              <a:spcBef>
                <a:spcPct val="0"/>
              </a:spcBef>
              <a:spcAft>
                <a:spcPct val="0"/>
              </a:spcAft>
              <a:buFont typeface="Arial" pitchFamily="34" charset="0"/>
              <a:buChar char="–"/>
              <a:defRPr sz="1500">
                <a:latin typeface="+mn-lt"/>
                <a:cs typeface="+mn-cs"/>
              </a:defRPr>
            </a:lvl7pPr>
            <a:lvl8pPr marL="2092271" indent="-180971" defTabSz="1042962" fontAlgn="base">
              <a:lnSpc>
                <a:spcPct val="115000"/>
              </a:lnSpc>
              <a:spcBef>
                <a:spcPct val="0"/>
              </a:spcBef>
              <a:spcAft>
                <a:spcPct val="0"/>
              </a:spcAft>
              <a:buFont typeface="Arial" pitchFamily="34" charset="0"/>
              <a:buChar char="–"/>
              <a:defRPr sz="1500">
                <a:latin typeface="+mn-lt"/>
                <a:cs typeface="+mn-cs"/>
              </a:defRPr>
            </a:lvl8pPr>
            <a:lvl9pPr marL="2549459" indent="-180971" defTabSz="1042962" fontAlgn="base">
              <a:lnSpc>
                <a:spcPct val="115000"/>
              </a:lnSpc>
              <a:spcBef>
                <a:spcPct val="0"/>
              </a:spcBef>
              <a:spcAft>
                <a:spcPct val="0"/>
              </a:spcAft>
              <a:buFont typeface="Arial" pitchFamily="34" charset="0"/>
              <a:buChar char="–"/>
              <a:defRPr sz="1500">
                <a:latin typeface="+mn-lt"/>
                <a:cs typeface="+mn-cs"/>
              </a:defRPr>
            </a:lvl9pPr>
          </a:lstStyle>
          <a:p>
            <a:r>
              <a:rPr lang="fr-FR" sz="2000" b="1" dirty="0">
                <a:sym typeface="Wingdings" panose="05000000000000000000" pitchFamily="2" charset="2"/>
              </a:rPr>
              <a:t> </a:t>
            </a:r>
            <a:r>
              <a:rPr lang="fr-FR" sz="2000" b="1" dirty="0" err="1">
                <a:sym typeface="Wingdings" panose="05000000000000000000" pitchFamily="2" charset="2"/>
              </a:rPr>
              <a:t>Let’s</a:t>
            </a:r>
            <a:r>
              <a:rPr lang="fr-FR" sz="2000" b="1" dirty="0">
                <a:sym typeface="Wingdings" panose="05000000000000000000" pitchFamily="2" charset="2"/>
              </a:rPr>
              <a:t> </a:t>
            </a:r>
            <a:r>
              <a:rPr lang="fr-FR" sz="2000" b="1" dirty="0" err="1">
                <a:sym typeface="Wingdings" panose="05000000000000000000" pitchFamily="2" charset="2"/>
              </a:rPr>
              <a:t>project</a:t>
            </a:r>
            <a:r>
              <a:rPr lang="fr-FR" sz="2000" b="1" dirty="0">
                <a:sym typeface="Wingdings" panose="05000000000000000000" pitchFamily="2" charset="2"/>
              </a:rPr>
              <a:t> </a:t>
            </a:r>
            <a:r>
              <a:rPr lang="fr-FR" sz="2000" b="1" dirty="0" err="1">
                <a:sym typeface="Wingdings" panose="05000000000000000000" pitchFamily="2" charset="2"/>
              </a:rPr>
              <a:t>ourselves</a:t>
            </a:r>
            <a:r>
              <a:rPr lang="fr-FR" sz="2000" b="1" dirty="0">
                <a:sym typeface="Wingdings" panose="05000000000000000000" pitchFamily="2" charset="2"/>
              </a:rPr>
              <a:t> in a </a:t>
            </a:r>
            <a:r>
              <a:rPr lang="fr-FR" sz="2000" b="1" dirty="0" err="1">
                <a:sym typeface="Wingdings" panose="05000000000000000000" pitchFamily="2" charset="2"/>
              </a:rPr>
              <a:t>mobility-driven</a:t>
            </a:r>
            <a:r>
              <a:rPr lang="fr-FR" sz="2000" b="1" dirty="0">
                <a:sym typeface="Wingdings" panose="05000000000000000000" pitchFamily="2" charset="2"/>
              </a:rPr>
              <a:t> future</a:t>
            </a:r>
            <a:r>
              <a:rPr lang="fr-FR" sz="2000" b="1" dirty="0"/>
              <a:t> </a:t>
            </a:r>
            <a:r>
              <a:rPr lang="fr-FR" sz="2000" b="1" dirty="0" err="1"/>
              <a:t>path</a:t>
            </a:r>
            <a:endParaRPr lang="fr-FR" sz="2000" b="1" dirty="0"/>
          </a:p>
          <a:p>
            <a:endParaRPr lang="en-GB" sz="2000" b="1" dirty="0"/>
          </a:p>
        </p:txBody>
      </p:sp>
    </p:spTree>
    <p:extLst>
      <p:ext uri="{BB962C8B-B14F-4D97-AF65-F5344CB8AC3E}">
        <p14:creationId xmlns:p14="http://schemas.microsoft.com/office/powerpoint/2010/main" val="1008480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9F5F967-ACE8-4666-AE22-10D1C9183216}"/>
              </a:ext>
            </a:extLst>
          </p:cNvPr>
          <p:cNvPicPr>
            <a:picLocks noChangeAspect="1"/>
          </p:cNvPicPr>
          <p:nvPr/>
        </p:nvPicPr>
        <p:blipFill>
          <a:blip r:embed="rId3"/>
          <a:stretch>
            <a:fillRect/>
          </a:stretch>
        </p:blipFill>
        <p:spPr>
          <a:xfrm>
            <a:off x="0" y="0"/>
            <a:ext cx="12219734" cy="6885384"/>
          </a:xfrm>
          <a:prstGeom prst="rect">
            <a:avLst/>
          </a:prstGeom>
        </p:spPr>
      </p:pic>
      <p:sp>
        <p:nvSpPr>
          <p:cNvPr id="3" name="Date Placeholder 2">
            <a:extLst>
              <a:ext uri="{FF2B5EF4-FFF2-40B4-BE49-F238E27FC236}">
                <a16:creationId xmlns:a16="http://schemas.microsoft.com/office/drawing/2014/main" id="{2A43204B-3912-439C-A0DD-D8F3410F1BD1}"/>
              </a:ext>
            </a:extLst>
          </p:cNvPr>
          <p:cNvSpPr>
            <a:spLocks noGrp="1"/>
          </p:cNvSpPr>
          <p:nvPr>
            <p:ph type="dt" sz="half" idx="10"/>
          </p:nvPr>
        </p:nvSpPr>
        <p:spPr/>
        <p:txBody>
          <a:bodyPr/>
          <a:lstStyle/>
          <a:p>
            <a:r>
              <a:rPr lang="en-US" altLang="de-DE"/>
              <a:t>DD Month, YEAR</a:t>
            </a:r>
            <a:endParaRPr lang="de-DE" altLang="de-DE" dirty="0"/>
          </a:p>
        </p:txBody>
      </p:sp>
      <p:sp>
        <p:nvSpPr>
          <p:cNvPr id="4" name="Footer Placeholder 3">
            <a:extLst>
              <a:ext uri="{FF2B5EF4-FFF2-40B4-BE49-F238E27FC236}">
                <a16:creationId xmlns:a16="http://schemas.microsoft.com/office/drawing/2014/main" id="{232D3FFC-F458-47CC-8BC5-572BE6BE38E0}"/>
              </a:ext>
            </a:extLst>
          </p:cNvPr>
          <p:cNvSpPr>
            <a:spLocks noGrp="1"/>
          </p:cNvSpPr>
          <p:nvPr>
            <p:ph type="ftr" sz="quarter" idx="11"/>
          </p:nvPr>
        </p:nvSpPr>
        <p:spPr/>
        <p:txBody>
          <a:bodyPr/>
          <a:lstStyle/>
          <a:p>
            <a:r>
              <a:rPr lang="en-GB" altLang="de-DE"/>
              <a:t>Presentation title runs here (go to Header and Footer to edit this text)</a:t>
            </a:r>
            <a:endParaRPr lang="de-DE" altLang="de-DE"/>
          </a:p>
        </p:txBody>
      </p:sp>
      <p:sp>
        <p:nvSpPr>
          <p:cNvPr id="5" name="Slide Number Placeholder 4">
            <a:extLst>
              <a:ext uri="{FF2B5EF4-FFF2-40B4-BE49-F238E27FC236}">
                <a16:creationId xmlns:a16="http://schemas.microsoft.com/office/drawing/2014/main" id="{60D0E85C-B678-4FF0-B81A-1BAF3304F89C}"/>
              </a:ext>
            </a:extLst>
          </p:cNvPr>
          <p:cNvSpPr>
            <a:spLocks noGrp="1"/>
          </p:cNvSpPr>
          <p:nvPr>
            <p:ph type="sldNum" sz="quarter" idx="12"/>
          </p:nvPr>
        </p:nvSpPr>
        <p:spPr/>
        <p:txBody>
          <a:bodyPr/>
          <a:lstStyle/>
          <a:p>
            <a:fld id="{290114C8-F7F2-4E05-9CAE-DDD3D22A4BE8}" type="slidenum">
              <a:rPr lang="de-DE" altLang="de-DE" smtClean="0"/>
              <a:pPr/>
              <a:t>12</a:t>
            </a:fld>
            <a:endParaRPr lang="de-DE" altLang="de-DE"/>
          </a:p>
        </p:txBody>
      </p:sp>
      <p:sp>
        <p:nvSpPr>
          <p:cNvPr id="7" name="Title 1">
            <a:extLst>
              <a:ext uri="{FF2B5EF4-FFF2-40B4-BE49-F238E27FC236}">
                <a16:creationId xmlns:a16="http://schemas.microsoft.com/office/drawing/2014/main" id="{CAAACCB8-E0EB-478B-9844-45A4E78B5BF7}"/>
              </a:ext>
            </a:extLst>
          </p:cNvPr>
          <p:cNvSpPr txBox="1">
            <a:spLocks/>
          </p:cNvSpPr>
          <p:nvPr/>
        </p:nvSpPr>
        <p:spPr bwMode="auto">
          <a:xfrm>
            <a:off x="191344" y="325544"/>
            <a:ext cx="11249698" cy="88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1042962" rtl="0" eaLnBrk="1" fontAlgn="base" hangingPunct="1">
              <a:lnSpc>
                <a:spcPct val="110000"/>
              </a:lnSpc>
              <a:spcBef>
                <a:spcPct val="0"/>
              </a:spcBef>
              <a:spcAft>
                <a:spcPct val="0"/>
              </a:spcAft>
              <a:defRPr sz="2500">
                <a:solidFill>
                  <a:schemeClr val="tx2"/>
                </a:solidFill>
                <a:latin typeface="+mj-lt"/>
                <a:ea typeface="+mj-ea"/>
                <a:cs typeface="+mj-cs"/>
              </a:defRPr>
            </a:lvl1pPr>
            <a:lvl2pPr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2pPr>
            <a:lvl3pPr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3pPr>
            <a:lvl4pPr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4pPr>
            <a:lvl5pPr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5pPr>
            <a:lvl6pPr marL="457188"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6pPr>
            <a:lvl7pPr marL="914376"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7pPr>
            <a:lvl8pPr marL="1371565"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8pPr>
            <a:lvl9pPr marL="1828753"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9pPr>
          </a:lstStyle>
          <a:p>
            <a:r>
              <a:rPr lang="fr-FR" kern="0" dirty="0">
                <a:latin typeface="Arial" panose="020B0604020202020204" pitchFamily="34" charset="0"/>
                <a:cs typeface="Arial" panose="020B0604020202020204" pitchFamily="34" charset="0"/>
              </a:rPr>
              <a:t>        </a:t>
            </a:r>
            <a:r>
              <a:rPr lang="fr-FR" kern="0" dirty="0"/>
              <a:t>The future by Airbus</a:t>
            </a:r>
            <a:br>
              <a:rPr lang="fr-FR" kern="0" dirty="0"/>
            </a:br>
            <a:r>
              <a:rPr lang="fr-FR" i="1" kern="0" dirty="0"/>
              <a:t>not </a:t>
            </a:r>
            <a:r>
              <a:rPr lang="fr-FR" i="1" kern="0" dirty="0" err="1"/>
              <a:t>so</a:t>
            </a:r>
            <a:r>
              <a:rPr lang="fr-FR" i="1" kern="0" dirty="0"/>
              <a:t> far </a:t>
            </a:r>
            <a:r>
              <a:rPr lang="fr-FR" i="1" kern="0" dirty="0" err="1"/>
              <a:t>from</a:t>
            </a:r>
            <a:r>
              <a:rPr lang="fr-FR" i="1" kern="0" dirty="0"/>
              <a:t> </a:t>
            </a:r>
            <a:r>
              <a:rPr lang="fr-FR" i="1" kern="0" dirty="0" err="1"/>
              <a:t>now</a:t>
            </a:r>
            <a:r>
              <a:rPr lang="fr-FR" i="1" kern="0" dirty="0"/>
              <a:t>…</a:t>
            </a:r>
            <a:endParaRPr lang="en-GB" i="1" kern="0" dirty="0"/>
          </a:p>
        </p:txBody>
      </p:sp>
      <p:sp>
        <p:nvSpPr>
          <p:cNvPr id="10" name="Speech Bubble: Rectangle with Corners Rounded 9">
            <a:extLst>
              <a:ext uri="{FF2B5EF4-FFF2-40B4-BE49-F238E27FC236}">
                <a16:creationId xmlns:a16="http://schemas.microsoft.com/office/drawing/2014/main" id="{67996D1B-5618-4088-8B36-5549A4826CC1}"/>
              </a:ext>
            </a:extLst>
          </p:cNvPr>
          <p:cNvSpPr/>
          <p:nvPr/>
        </p:nvSpPr>
        <p:spPr bwMode="auto">
          <a:xfrm>
            <a:off x="8112224" y="325544"/>
            <a:ext cx="3718164" cy="881187"/>
          </a:xfrm>
          <a:prstGeom prst="wedgeRoundRectCallout">
            <a:avLst>
              <a:gd name="adj1" fmla="val -33654"/>
              <a:gd name="adj2" fmla="val 75608"/>
              <a:gd name="adj3" fmla="val 16667"/>
            </a:avLst>
          </a:prstGeom>
          <a:solidFill>
            <a:schemeClr val="accent2">
              <a:lumMod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r>
              <a:rPr kumimoji="0" lang="fr-FR" sz="1600" b="0" i="0" u="none" strike="noStrike" cap="none" normalizeH="0" baseline="0" dirty="0">
                <a:ln>
                  <a:noFill/>
                </a:ln>
                <a:solidFill>
                  <a:schemeClr val="bg1"/>
                </a:solidFill>
                <a:effectLst/>
                <a:latin typeface="Arial" pitchFamily="34" charset="0"/>
                <a:cs typeface="Arial" pitchFamily="34" charset="0"/>
              </a:rPr>
              <a:t>Hi Darling, I </a:t>
            </a:r>
            <a:r>
              <a:rPr kumimoji="0" lang="fr-FR" sz="1600" b="0" i="0" u="none" strike="noStrike" cap="none" normalizeH="0" baseline="0" dirty="0" err="1">
                <a:ln>
                  <a:noFill/>
                </a:ln>
                <a:solidFill>
                  <a:schemeClr val="bg1"/>
                </a:solidFill>
                <a:effectLst/>
                <a:latin typeface="Arial" pitchFamily="34" charset="0"/>
                <a:cs typeface="Arial" pitchFamily="34" charset="0"/>
              </a:rPr>
              <a:t>just</a:t>
            </a:r>
            <a:r>
              <a:rPr kumimoji="0" lang="fr-FR" sz="1600" b="0" i="0" u="none" strike="noStrike" cap="none" normalizeH="0" baseline="0" dirty="0">
                <a:ln>
                  <a:noFill/>
                </a:ln>
                <a:solidFill>
                  <a:schemeClr val="bg1"/>
                </a:solidFill>
                <a:effectLst/>
                <a:latin typeface="Arial" pitchFamily="34" charset="0"/>
                <a:cs typeface="Arial" pitchFamily="34" charset="0"/>
              </a:rPr>
              <a:t> </a:t>
            </a:r>
            <a:r>
              <a:rPr kumimoji="0" lang="fr-FR" sz="1600" b="0" i="0" u="none" strike="noStrike" cap="none" normalizeH="0" baseline="0" dirty="0" err="1">
                <a:ln>
                  <a:noFill/>
                </a:ln>
                <a:solidFill>
                  <a:schemeClr val="bg1"/>
                </a:solidFill>
                <a:effectLst/>
                <a:latin typeface="Arial" pitchFamily="34" charset="0"/>
                <a:cs typeface="Arial" pitchFamily="34" charset="0"/>
              </a:rPr>
              <a:t>left</a:t>
            </a:r>
            <a:r>
              <a:rPr kumimoji="0" lang="fr-FR" sz="1600" b="0" i="0" u="none" strike="noStrike" cap="none" normalizeH="0" baseline="0" dirty="0">
                <a:ln>
                  <a:noFill/>
                </a:ln>
                <a:solidFill>
                  <a:schemeClr val="bg1"/>
                </a:solidFill>
                <a:effectLst/>
                <a:latin typeface="Arial" pitchFamily="34" charset="0"/>
                <a:cs typeface="Arial" pitchFamily="34" charset="0"/>
              </a:rPr>
              <a:t> the office, </a:t>
            </a:r>
            <a:r>
              <a:rPr kumimoji="0" lang="fr-FR" sz="1600" b="0" i="0" u="none" strike="noStrike" cap="none" normalizeH="0" baseline="0" dirty="0" err="1">
                <a:ln>
                  <a:noFill/>
                </a:ln>
                <a:solidFill>
                  <a:schemeClr val="bg1"/>
                </a:solidFill>
                <a:effectLst/>
                <a:latin typeface="Arial" pitchFamily="34" charset="0"/>
                <a:cs typeface="Arial" pitchFamily="34" charset="0"/>
              </a:rPr>
              <a:t>I’ll</a:t>
            </a:r>
            <a:r>
              <a:rPr kumimoji="0" lang="fr-FR" sz="1600" b="0" i="0" u="none" strike="noStrike" cap="none" normalizeH="0" baseline="0" dirty="0">
                <a:ln>
                  <a:noFill/>
                </a:ln>
                <a:solidFill>
                  <a:schemeClr val="bg1"/>
                </a:solidFill>
                <a:effectLst/>
                <a:latin typeface="Arial" pitchFamily="34" charset="0"/>
                <a:cs typeface="Arial" pitchFamily="34" charset="0"/>
              </a:rPr>
              <a:t> </a:t>
            </a:r>
            <a:r>
              <a:rPr kumimoji="0" lang="fr-FR" sz="1600" b="0" i="0" u="none" strike="noStrike" cap="none" normalizeH="0" baseline="0" dirty="0" err="1">
                <a:ln>
                  <a:noFill/>
                </a:ln>
                <a:solidFill>
                  <a:schemeClr val="bg1"/>
                </a:solidFill>
                <a:effectLst/>
                <a:latin typeface="Arial" pitchFamily="34" charset="0"/>
                <a:cs typeface="Arial" pitchFamily="34" charset="0"/>
              </a:rPr>
              <a:t>be</a:t>
            </a:r>
            <a:r>
              <a:rPr kumimoji="0" lang="fr-FR" sz="1600" b="0" i="0" u="none" strike="noStrike" cap="none" normalizeH="0" baseline="0" dirty="0">
                <a:ln>
                  <a:noFill/>
                </a:ln>
                <a:solidFill>
                  <a:schemeClr val="bg1"/>
                </a:solidFill>
                <a:effectLst/>
                <a:latin typeface="Arial" pitchFamily="34" charset="0"/>
                <a:cs typeface="Arial" pitchFamily="34" charset="0"/>
              </a:rPr>
              <a:t> home in 20 min, on time for </a:t>
            </a:r>
            <a:r>
              <a:rPr kumimoji="0" lang="fr-FR" sz="1600" b="0" i="0" u="none" strike="noStrike" cap="none" normalizeH="0" baseline="0" dirty="0" err="1">
                <a:ln>
                  <a:noFill/>
                </a:ln>
                <a:solidFill>
                  <a:schemeClr val="bg1"/>
                </a:solidFill>
                <a:effectLst/>
                <a:latin typeface="Arial" pitchFamily="34" charset="0"/>
                <a:cs typeface="Arial" pitchFamily="34" charset="0"/>
              </a:rPr>
              <a:t>dinner</a:t>
            </a:r>
            <a:r>
              <a:rPr kumimoji="0" lang="fr-FR" sz="1600" b="0" i="0" u="none" strike="noStrike" cap="none" normalizeH="0" baseline="0" dirty="0">
                <a:ln>
                  <a:noFill/>
                </a:ln>
                <a:solidFill>
                  <a:schemeClr val="bg1"/>
                </a:solidFill>
                <a:effectLst/>
                <a:latin typeface="Arial" pitchFamily="34" charset="0"/>
                <a:cs typeface="Arial" pitchFamily="34" charset="0"/>
              </a:rPr>
              <a:t>! </a:t>
            </a:r>
          </a:p>
        </p:txBody>
      </p:sp>
      <p:sp>
        <p:nvSpPr>
          <p:cNvPr id="11" name="Speech Bubble: Rectangle with Corners Rounded 10">
            <a:extLst>
              <a:ext uri="{FF2B5EF4-FFF2-40B4-BE49-F238E27FC236}">
                <a16:creationId xmlns:a16="http://schemas.microsoft.com/office/drawing/2014/main" id="{CCF408C7-C044-41DC-851F-DE1607335733}"/>
              </a:ext>
            </a:extLst>
          </p:cNvPr>
          <p:cNvSpPr/>
          <p:nvPr/>
        </p:nvSpPr>
        <p:spPr bwMode="auto">
          <a:xfrm>
            <a:off x="8095884" y="3140968"/>
            <a:ext cx="3886904" cy="576064"/>
          </a:xfrm>
          <a:prstGeom prst="wedgeRoundRectCallout">
            <a:avLst>
              <a:gd name="adj1" fmla="val 34648"/>
              <a:gd name="adj2" fmla="val 84638"/>
              <a:gd name="adj3" fmla="val 16667"/>
            </a:avLst>
          </a:prstGeom>
          <a:solidFill>
            <a:srgbClr val="006C8E"/>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r>
              <a:rPr kumimoji="0" lang="fr-FR" sz="1600" b="0" i="0" u="none" strike="noStrike" cap="none" normalizeH="0" baseline="0" dirty="0">
                <a:ln>
                  <a:noFill/>
                </a:ln>
                <a:solidFill>
                  <a:schemeClr val="bg1"/>
                </a:solidFill>
                <a:effectLst/>
                <a:latin typeface="Arial" pitchFamily="34" charset="0"/>
                <a:cs typeface="Arial" pitchFamily="34" charset="0"/>
              </a:rPr>
              <a:t>OK, </a:t>
            </a:r>
            <a:r>
              <a:rPr kumimoji="0" lang="fr-FR" sz="1600" b="0" i="0" u="none" strike="noStrike" cap="none" normalizeH="0" baseline="0" dirty="0" err="1">
                <a:ln>
                  <a:noFill/>
                </a:ln>
                <a:solidFill>
                  <a:schemeClr val="bg1"/>
                </a:solidFill>
                <a:effectLst/>
                <a:latin typeface="Arial" pitchFamily="34" charset="0"/>
                <a:cs typeface="Arial" pitchFamily="34" charset="0"/>
              </a:rPr>
              <a:t>enjoy</a:t>
            </a:r>
            <a:r>
              <a:rPr kumimoji="0" lang="fr-FR" sz="1600" b="0" i="0" u="none" strike="noStrike" cap="none" normalizeH="0" baseline="0" dirty="0">
                <a:ln>
                  <a:noFill/>
                </a:ln>
                <a:solidFill>
                  <a:schemeClr val="bg1"/>
                </a:solidFill>
                <a:effectLst/>
                <a:latin typeface="Arial" pitchFamily="34" charset="0"/>
                <a:cs typeface="Arial" pitchFamily="34" charset="0"/>
              </a:rPr>
              <a:t> </a:t>
            </a:r>
            <a:r>
              <a:rPr kumimoji="0" lang="fr-FR" sz="1600" b="0" i="0" u="none" strike="noStrike" cap="none" normalizeH="0" baseline="0" dirty="0" err="1">
                <a:ln>
                  <a:noFill/>
                </a:ln>
                <a:solidFill>
                  <a:schemeClr val="bg1"/>
                </a:solidFill>
                <a:effectLst/>
                <a:latin typeface="Arial" pitchFamily="34" charset="0"/>
                <a:cs typeface="Arial" pitchFamily="34" charset="0"/>
              </a:rPr>
              <a:t>your</a:t>
            </a:r>
            <a:r>
              <a:rPr kumimoji="0" lang="fr-FR" sz="1600" b="0" i="0" u="none" strike="noStrike" cap="none" normalizeH="0" baseline="0" dirty="0">
                <a:ln>
                  <a:noFill/>
                </a:ln>
                <a:solidFill>
                  <a:schemeClr val="bg1"/>
                </a:solidFill>
                <a:effectLst/>
                <a:latin typeface="Arial" pitchFamily="34" charset="0"/>
                <a:cs typeface="Arial" pitchFamily="34" charset="0"/>
              </a:rPr>
              <a:t> commute!</a:t>
            </a:r>
            <a:endParaRPr kumimoji="0" lang="en-GB" sz="1600" b="0" i="0" u="none" strike="noStrike" cap="none" normalizeH="0" baseline="0" dirty="0">
              <a:ln>
                <a:noFill/>
              </a:ln>
              <a:solidFill>
                <a:schemeClr val="bg1"/>
              </a:solidFill>
              <a:effectLst/>
              <a:latin typeface="Arial" pitchFamily="34" charset="0"/>
              <a:cs typeface="Arial" pitchFamily="34" charset="0"/>
            </a:endParaRPr>
          </a:p>
        </p:txBody>
      </p:sp>
      <p:sp>
        <p:nvSpPr>
          <p:cNvPr id="12" name="Speech Bubble: Rectangle with Corners Rounded 11">
            <a:extLst>
              <a:ext uri="{FF2B5EF4-FFF2-40B4-BE49-F238E27FC236}">
                <a16:creationId xmlns:a16="http://schemas.microsoft.com/office/drawing/2014/main" id="{00866AE6-20CB-4079-A1B7-FCFCE15483F1}"/>
              </a:ext>
            </a:extLst>
          </p:cNvPr>
          <p:cNvSpPr/>
          <p:nvPr/>
        </p:nvSpPr>
        <p:spPr bwMode="auto">
          <a:xfrm>
            <a:off x="8112224" y="1556792"/>
            <a:ext cx="3718164" cy="1199993"/>
          </a:xfrm>
          <a:prstGeom prst="wedgeRoundRectCallout">
            <a:avLst>
              <a:gd name="adj1" fmla="val -33654"/>
              <a:gd name="adj2" fmla="val 71995"/>
              <a:gd name="adj3" fmla="val 16667"/>
            </a:avLst>
          </a:prstGeom>
          <a:solidFill>
            <a:schemeClr val="accent2">
              <a:lumMod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r>
              <a:rPr lang="fr-FR" sz="1600" dirty="0" err="1">
                <a:solidFill>
                  <a:schemeClr val="bg1"/>
                </a:solidFill>
              </a:rPr>
              <a:t>I’ll</a:t>
            </a:r>
            <a:r>
              <a:rPr lang="fr-FR" sz="1600" dirty="0">
                <a:solidFill>
                  <a:schemeClr val="bg1"/>
                </a:solidFill>
              </a:rPr>
              <a:t> </a:t>
            </a:r>
            <a:r>
              <a:rPr lang="fr-FR" sz="1600" dirty="0" err="1">
                <a:solidFill>
                  <a:schemeClr val="bg1"/>
                </a:solidFill>
              </a:rPr>
              <a:t>be</a:t>
            </a:r>
            <a:r>
              <a:rPr lang="fr-FR" sz="1600" dirty="0">
                <a:solidFill>
                  <a:schemeClr val="bg1"/>
                </a:solidFill>
              </a:rPr>
              <a:t> </a:t>
            </a:r>
            <a:r>
              <a:rPr lang="fr-FR" sz="1600" dirty="0" err="1">
                <a:solidFill>
                  <a:schemeClr val="bg1"/>
                </a:solidFill>
              </a:rPr>
              <a:t>polishing</a:t>
            </a:r>
            <a:r>
              <a:rPr lang="fr-FR" sz="1600" dirty="0">
                <a:solidFill>
                  <a:schemeClr val="bg1"/>
                </a:solidFill>
              </a:rPr>
              <a:t> </a:t>
            </a:r>
            <a:r>
              <a:rPr lang="fr-FR" sz="1600" dirty="0" err="1">
                <a:solidFill>
                  <a:schemeClr val="bg1"/>
                </a:solidFill>
              </a:rPr>
              <a:t>my</a:t>
            </a:r>
            <a:r>
              <a:rPr lang="fr-FR" sz="1600" dirty="0">
                <a:solidFill>
                  <a:schemeClr val="bg1"/>
                </a:solidFill>
              </a:rPr>
              <a:t> </a:t>
            </a:r>
            <a:r>
              <a:rPr lang="fr-FR" sz="1600" dirty="0" err="1">
                <a:solidFill>
                  <a:schemeClr val="bg1"/>
                </a:solidFill>
              </a:rPr>
              <a:t>Cranfield</a:t>
            </a:r>
            <a:r>
              <a:rPr lang="fr-FR" sz="1600" dirty="0">
                <a:solidFill>
                  <a:schemeClr val="bg1"/>
                </a:solidFill>
              </a:rPr>
              <a:t> </a:t>
            </a:r>
            <a:r>
              <a:rPr lang="fr-FR" sz="1600" dirty="0" err="1">
                <a:solidFill>
                  <a:schemeClr val="bg1"/>
                </a:solidFill>
              </a:rPr>
              <a:t>Manufacturing</a:t>
            </a:r>
            <a:r>
              <a:rPr lang="fr-FR" sz="1600" dirty="0">
                <a:solidFill>
                  <a:schemeClr val="bg1"/>
                </a:solidFill>
              </a:rPr>
              <a:t> 2095 </a:t>
            </a:r>
            <a:r>
              <a:rPr lang="fr-FR" sz="1600" dirty="0" err="1">
                <a:solidFill>
                  <a:schemeClr val="bg1"/>
                </a:solidFill>
              </a:rPr>
              <a:t>preparation</a:t>
            </a:r>
            <a:r>
              <a:rPr lang="fr-FR" sz="1600" dirty="0">
                <a:solidFill>
                  <a:schemeClr val="bg1"/>
                </a:solidFill>
              </a:rPr>
              <a:t> over the flight </a:t>
            </a:r>
            <a:r>
              <a:rPr lang="fr-FR" sz="1600" dirty="0" err="1">
                <a:solidFill>
                  <a:schemeClr val="bg1"/>
                </a:solidFill>
              </a:rPr>
              <a:t>so</a:t>
            </a:r>
            <a:r>
              <a:rPr lang="fr-FR" sz="1600" dirty="0">
                <a:solidFill>
                  <a:schemeClr val="bg1"/>
                </a:solidFill>
              </a:rPr>
              <a:t> </a:t>
            </a:r>
            <a:r>
              <a:rPr lang="fr-FR" sz="1600" dirty="0" err="1">
                <a:solidFill>
                  <a:schemeClr val="bg1"/>
                </a:solidFill>
              </a:rPr>
              <a:t>we</a:t>
            </a:r>
            <a:r>
              <a:rPr lang="fr-FR" sz="1600" dirty="0">
                <a:solidFill>
                  <a:schemeClr val="bg1"/>
                </a:solidFill>
              </a:rPr>
              <a:t> can </a:t>
            </a:r>
            <a:r>
              <a:rPr lang="fr-FR" sz="1600" dirty="0" err="1">
                <a:solidFill>
                  <a:schemeClr val="bg1"/>
                </a:solidFill>
              </a:rPr>
              <a:t>spend</a:t>
            </a:r>
            <a:r>
              <a:rPr lang="fr-FR" sz="1600" dirty="0">
                <a:solidFill>
                  <a:schemeClr val="bg1"/>
                </a:solidFill>
              </a:rPr>
              <a:t> </a:t>
            </a:r>
            <a:r>
              <a:rPr lang="fr-FR" sz="1600" dirty="0" err="1">
                <a:solidFill>
                  <a:schemeClr val="bg1"/>
                </a:solidFill>
              </a:rPr>
              <a:t>some</a:t>
            </a:r>
            <a:r>
              <a:rPr lang="fr-FR" sz="1600" dirty="0">
                <a:solidFill>
                  <a:schemeClr val="bg1"/>
                </a:solidFill>
              </a:rPr>
              <a:t> </a:t>
            </a:r>
            <a:r>
              <a:rPr lang="fr-FR" sz="1600" dirty="0" err="1">
                <a:solidFill>
                  <a:schemeClr val="bg1"/>
                </a:solidFill>
              </a:rPr>
              <a:t>family</a:t>
            </a:r>
            <a:r>
              <a:rPr lang="fr-FR" sz="1600" dirty="0">
                <a:solidFill>
                  <a:schemeClr val="bg1"/>
                </a:solidFill>
              </a:rPr>
              <a:t> </a:t>
            </a:r>
            <a:r>
              <a:rPr lang="fr-FR" sz="1600" dirty="0" err="1">
                <a:solidFill>
                  <a:schemeClr val="bg1"/>
                </a:solidFill>
              </a:rPr>
              <a:t>quality</a:t>
            </a:r>
            <a:r>
              <a:rPr lang="fr-FR" sz="1600" dirty="0">
                <a:solidFill>
                  <a:schemeClr val="bg1"/>
                </a:solidFill>
              </a:rPr>
              <a:t> time!</a:t>
            </a:r>
            <a:endParaRPr kumimoji="0" lang="en-GB" sz="1600" b="0" i="0" u="none" strike="noStrike" cap="none" normalizeH="0" baseline="0" dirty="0">
              <a:ln>
                <a:noFill/>
              </a:ln>
              <a:solidFill>
                <a:schemeClr val="bg1"/>
              </a:solidFill>
              <a:effectLst/>
              <a:latin typeface="Arial" pitchFamily="34" charset="0"/>
              <a:cs typeface="Arial" pitchFamily="34" charset="0"/>
            </a:endParaRPr>
          </a:p>
        </p:txBody>
      </p:sp>
      <p:grpSp>
        <p:nvGrpSpPr>
          <p:cNvPr id="16" name="Group 15">
            <a:extLst>
              <a:ext uri="{FF2B5EF4-FFF2-40B4-BE49-F238E27FC236}">
                <a16:creationId xmlns:a16="http://schemas.microsoft.com/office/drawing/2014/main" id="{FDB502D4-2E63-4EC8-8D57-BDF6B177B535}"/>
              </a:ext>
            </a:extLst>
          </p:cNvPr>
          <p:cNvGrpSpPr/>
          <p:nvPr/>
        </p:nvGrpSpPr>
        <p:grpSpPr>
          <a:xfrm>
            <a:off x="259796" y="329100"/>
            <a:ext cx="579620" cy="363596"/>
            <a:chOff x="4148228" y="329100"/>
            <a:chExt cx="579620" cy="363596"/>
          </a:xfrm>
        </p:grpSpPr>
        <p:sp>
          <p:nvSpPr>
            <p:cNvPr id="14" name="Isosceles Triangle 13">
              <a:extLst>
                <a:ext uri="{FF2B5EF4-FFF2-40B4-BE49-F238E27FC236}">
                  <a16:creationId xmlns:a16="http://schemas.microsoft.com/office/drawing/2014/main" id="{87A1AE8E-00D7-40E5-B002-08103CB3D3C5}"/>
                </a:ext>
              </a:extLst>
            </p:cNvPr>
            <p:cNvSpPr/>
            <p:nvPr/>
          </p:nvSpPr>
          <p:spPr bwMode="auto">
            <a:xfrm rot="5400000">
              <a:off x="4151784" y="325544"/>
              <a:ext cx="360040" cy="367152"/>
            </a:xfrm>
            <a:prstGeom prst="triangle">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en-GB" sz="1500" b="0" i="0" u="none" strike="noStrike" cap="none" normalizeH="0" baseline="0">
                <a:ln>
                  <a:noFill/>
                </a:ln>
                <a:solidFill>
                  <a:schemeClr val="tx1"/>
                </a:solidFill>
                <a:effectLst/>
                <a:latin typeface="Arial" pitchFamily="34" charset="0"/>
                <a:cs typeface="Arial" pitchFamily="34" charset="0"/>
              </a:endParaRPr>
            </a:p>
          </p:txBody>
        </p:sp>
        <p:sp>
          <p:nvSpPr>
            <p:cNvPr id="15" name="Isosceles Triangle 14">
              <a:extLst>
                <a:ext uri="{FF2B5EF4-FFF2-40B4-BE49-F238E27FC236}">
                  <a16:creationId xmlns:a16="http://schemas.microsoft.com/office/drawing/2014/main" id="{A112AE2C-2E60-4878-8269-233D0DC09FA6}"/>
                </a:ext>
              </a:extLst>
            </p:cNvPr>
            <p:cNvSpPr/>
            <p:nvPr/>
          </p:nvSpPr>
          <p:spPr bwMode="auto">
            <a:xfrm rot="5400000">
              <a:off x="4364252" y="329100"/>
              <a:ext cx="360040" cy="367152"/>
            </a:xfrm>
            <a:prstGeom prst="triangle">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en-GB" sz="1500" b="0" i="0" u="none" strike="noStrike" cap="none" normalizeH="0" baseline="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382595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Group 108">
            <a:extLst>
              <a:ext uri="{FF2B5EF4-FFF2-40B4-BE49-F238E27FC236}">
                <a16:creationId xmlns:a16="http://schemas.microsoft.com/office/drawing/2014/main" id="{48D4EB3B-3A39-4740-BC5D-D949F68A120A}"/>
              </a:ext>
            </a:extLst>
          </p:cNvPr>
          <p:cNvGrpSpPr/>
          <p:nvPr/>
        </p:nvGrpSpPr>
        <p:grpSpPr>
          <a:xfrm>
            <a:off x="177126" y="3501008"/>
            <a:ext cx="2592950" cy="1807197"/>
            <a:chOff x="177126" y="3596756"/>
            <a:chExt cx="2592950" cy="1807197"/>
          </a:xfrm>
        </p:grpSpPr>
        <p:pic>
          <p:nvPicPr>
            <p:cNvPr id="107" name="Picture 106">
              <a:extLst>
                <a:ext uri="{FF2B5EF4-FFF2-40B4-BE49-F238E27FC236}">
                  <a16:creationId xmlns:a16="http://schemas.microsoft.com/office/drawing/2014/main" id="{188AA8CF-1BDF-4FF0-BBE1-DF8C4EF1E3E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77126" y="3596756"/>
              <a:ext cx="2592950" cy="1362311"/>
            </a:xfrm>
            <a:prstGeom prst="rect">
              <a:avLst/>
            </a:prstGeom>
          </p:spPr>
        </p:pic>
        <p:sp>
          <p:nvSpPr>
            <p:cNvPr id="108" name="TextBox 107">
              <a:extLst>
                <a:ext uri="{FF2B5EF4-FFF2-40B4-BE49-F238E27FC236}">
                  <a16:creationId xmlns:a16="http://schemas.microsoft.com/office/drawing/2014/main" id="{FBB77D92-BCCF-425C-AB9C-A3B5B52125AB}"/>
                </a:ext>
              </a:extLst>
            </p:cNvPr>
            <p:cNvSpPr txBox="1"/>
            <p:nvPr/>
          </p:nvSpPr>
          <p:spPr>
            <a:xfrm>
              <a:off x="579504" y="5070785"/>
              <a:ext cx="1735865" cy="333168"/>
            </a:xfrm>
            <a:prstGeom prst="rect">
              <a:avLst/>
            </a:prstGeom>
            <a:noFill/>
          </p:spPr>
          <p:txBody>
            <a:bodyPr wrap="square" rtlCol="0">
              <a:spAutoFit/>
            </a:bodyPr>
            <a:lstStyle/>
            <a:p>
              <a:r>
                <a:rPr lang="en-GB" dirty="0"/>
                <a:t>Toyota </a:t>
              </a:r>
              <a:r>
                <a:rPr lang="en-GB" dirty="0" err="1"/>
                <a:t>Mirai</a:t>
              </a:r>
              <a:endParaRPr lang="en-GB" dirty="0"/>
            </a:p>
          </p:txBody>
        </p:sp>
      </p:grpSp>
      <p:sp>
        <p:nvSpPr>
          <p:cNvPr id="2" name="Title 1">
            <a:extLst>
              <a:ext uri="{FF2B5EF4-FFF2-40B4-BE49-F238E27FC236}">
                <a16:creationId xmlns:a16="http://schemas.microsoft.com/office/drawing/2014/main" id="{7633242C-802E-4D43-BAFC-3DD4416F5AE4}"/>
              </a:ext>
            </a:extLst>
          </p:cNvPr>
          <p:cNvSpPr>
            <a:spLocks noGrp="1"/>
          </p:cNvSpPr>
          <p:nvPr>
            <p:ph type="title"/>
          </p:nvPr>
        </p:nvSpPr>
        <p:spPr>
          <a:xfrm>
            <a:off x="335360" y="387208"/>
            <a:ext cx="11249698" cy="593520"/>
          </a:xfrm>
        </p:spPr>
        <p:txBody>
          <a:bodyPr/>
          <a:lstStyle/>
          <a:p>
            <a:r>
              <a:rPr lang="fr-FR" dirty="0"/>
              <a:t>Electric transportation, </a:t>
            </a:r>
            <a:r>
              <a:rPr lang="fr-FR" dirty="0" err="1"/>
              <a:t>futurology</a:t>
            </a:r>
            <a:r>
              <a:rPr lang="fr-FR" dirty="0"/>
              <a:t> or reality?</a:t>
            </a:r>
            <a:endParaRPr lang="en-GB" dirty="0"/>
          </a:p>
        </p:txBody>
      </p:sp>
      <p:sp>
        <p:nvSpPr>
          <p:cNvPr id="3" name="Date Placeholder 2">
            <a:extLst>
              <a:ext uri="{FF2B5EF4-FFF2-40B4-BE49-F238E27FC236}">
                <a16:creationId xmlns:a16="http://schemas.microsoft.com/office/drawing/2014/main" id="{B7093EE9-812F-48D7-AC38-B1552063056B}"/>
              </a:ext>
            </a:extLst>
          </p:cNvPr>
          <p:cNvSpPr>
            <a:spLocks noGrp="1"/>
          </p:cNvSpPr>
          <p:nvPr>
            <p:ph type="dt" sz="half" idx="10"/>
          </p:nvPr>
        </p:nvSpPr>
        <p:spPr>
          <a:xfrm>
            <a:off x="777600" y="6444000"/>
            <a:ext cx="1159100" cy="145486"/>
          </a:xfrm>
        </p:spPr>
        <p:txBody>
          <a:bodyPr/>
          <a:lstStyle/>
          <a:p>
            <a:r>
              <a:rPr lang="en-US" altLang="de-DE"/>
              <a:t>DD Month, YEAR</a:t>
            </a:r>
            <a:endParaRPr lang="de-DE" altLang="de-DE" dirty="0"/>
          </a:p>
        </p:txBody>
      </p:sp>
      <p:sp>
        <p:nvSpPr>
          <p:cNvPr id="5" name="Slide Number Placeholder 4">
            <a:extLst>
              <a:ext uri="{FF2B5EF4-FFF2-40B4-BE49-F238E27FC236}">
                <a16:creationId xmlns:a16="http://schemas.microsoft.com/office/drawing/2014/main" id="{081A48B0-A3B7-4C27-8F7A-3F4AFEE43B51}"/>
              </a:ext>
            </a:extLst>
          </p:cNvPr>
          <p:cNvSpPr>
            <a:spLocks noGrp="1"/>
          </p:cNvSpPr>
          <p:nvPr>
            <p:ph type="sldNum" sz="quarter" idx="12"/>
          </p:nvPr>
        </p:nvSpPr>
        <p:spPr>
          <a:xfrm>
            <a:off x="472407" y="6444000"/>
            <a:ext cx="295001" cy="145486"/>
          </a:xfrm>
        </p:spPr>
        <p:txBody>
          <a:bodyPr/>
          <a:lstStyle/>
          <a:p>
            <a:fld id="{290114C8-F7F2-4E05-9CAE-DDD3D22A4BE8}" type="slidenum">
              <a:rPr lang="de-DE" altLang="de-DE" smtClean="0"/>
              <a:pPr/>
              <a:t>13</a:t>
            </a:fld>
            <a:endParaRPr lang="de-DE" altLang="de-DE"/>
          </a:p>
        </p:txBody>
      </p:sp>
      <p:sp>
        <p:nvSpPr>
          <p:cNvPr id="6" name="Text Placeholder 5">
            <a:extLst>
              <a:ext uri="{FF2B5EF4-FFF2-40B4-BE49-F238E27FC236}">
                <a16:creationId xmlns:a16="http://schemas.microsoft.com/office/drawing/2014/main" id="{26098806-691D-45AF-AC1C-71923EEB700D}"/>
              </a:ext>
            </a:extLst>
          </p:cNvPr>
          <p:cNvSpPr>
            <a:spLocks noGrp="1"/>
          </p:cNvSpPr>
          <p:nvPr>
            <p:ph type="body" sz="quarter" idx="13"/>
          </p:nvPr>
        </p:nvSpPr>
        <p:spPr>
          <a:xfrm>
            <a:off x="8649337" y="-171400"/>
            <a:ext cx="3266785" cy="97303"/>
          </a:xfrm>
        </p:spPr>
        <p:txBody>
          <a:bodyPr/>
          <a:lstStyle/>
          <a:p>
            <a:endParaRPr lang="en-GB"/>
          </a:p>
        </p:txBody>
      </p:sp>
      <p:grpSp>
        <p:nvGrpSpPr>
          <p:cNvPr id="7" name="Group 6">
            <a:extLst>
              <a:ext uri="{FF2B5EF4-FFF2-40B4-BE49-F238E27FC236}">
                <a16:creationId xmlns:a16="http://schemas.microsoft.com/office/drawing/2014/main" id="{23FA4D6F-4BD5-4320-98E4-FF123D643F2B}"/>
              </a:ext>
            </a:extLst>
          </p:cNvPr>
          <p:cNvGrpSpPr/>
          <p:nvPr/>
        </p:nvGrpSpPr>
        <p:grpSpPr>
          <a:xfrm>
            <a:off x="3287688" y="2010943"/>
            <a:ext cx="1989974" cy="1181864"/>
            <a:chOff x="1357150" y="2104051"/>
            <a:chExt cx="3593842" cy="2707111"/>
          </a:xfrm>
        </p:grpSpPr>
        <p:pic>
          <p:nvPicPr>
            <p:cNvPr id="8" name="Picture 2" descr="Résultat de recherche d'images pour &quot;volocopter&quot;">
              <a:extLst>
                <a:ext uri="{FF2B5EF4-FFF2-40B4-BE49-F238E27FC236}">
                  <a16:creationId xmlns:a16="http://schemas.microsoft.com/office/drawing/2014/main" id="{DD10E31C-6D66-424C-AF35-29E3D7BCACDB}"/>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1357150" y="2104051"/>
              <a:ext cx="3593842" cy="239439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40E1DAC-2DAB-408A-ACE5-DED1A3282A75}"/>
                </a:ext>
              </a:extLst>
            </p:cNvPr>
            <p:cNvSpPr txBox="1"/>
            <p:nvPr/>
          </p:nvSpPr>
          <p:spPr>
            <a:xfrm>
              <a:off x="1357150" y="4498448"/>
              <a:ext cx="3593842" cy="312714"/>
            </a:xfrm>
            <a:prstGeom prst="rect">
              <a:avLst/>
            </a:prstGeom>
            <a:noFill/>
          </p:spPr>
          <p:txBody>
            <a:bodyPr wrap="square" rtlCol="0">
              <a:spAutoFit/>
            </a:bodyPr>
            <a:lstStyle/>
            <a:p>
              <a:r>
                <a:rPr lang="en-US" dirty="0" err="1"/>
                <a:t>Volocopter</a:t>
              </a:r>
              <a:endParaRPr lang="en-GB" dirty="0"/>
            </a:p>
          </p:txBody>
        </p:sp>
      </p:grpSp>
      <p:grpSp>
        <p:nvGrpSpPr>
          <p:cNvPr id="10" name="Group 9">
            <a:extLst>
              <a:ext uri="{FF2B5EF4-FFF2-40B4-BE49-F238E27FC236}">
                <a16:creationId xmlns:a16="http://schemas.microsoft.com/office/drawing/2014/main" id="{797ADA00-FD47-4B9E-8391-3BBE4F62B528}"/>
              </a:ext>
            </a:extLst>
          </p:cNvPr>
          <p:cNvGrpSpPr/>
          <p:nvPr/>
        </p:nvGrpSpPr>
        <p:grpSpPr>
          <a:xfrm>
            <a:off x="5447927" y="2018356"/>
            <a:ext cx="2046975" cy="1267277"/>
            <a:chOff x="6023991" y="2408771"/>
            <a:chExt cx="2851796" cy="1911989"/>
          </a:xfrm>
        </p:grpSpPr>
        <p:pic>
          <p:nvPicPr>
            <p:cNvPr id="11" name="Picture 10">
              <a:extLst>
                <a:ext uri="{FF2B5EF4-FFF2-40B4-BE49-F238E27FC236}">
                  <a16:creationId xmlns:a16="http://schemas.microsoft.com/office/drawing/2014/main" id="{F020569D-3971-40B6-AA5D-0184FEE23B46}"/>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6023992" y="2408771"/>
              <a:ext cx="2851795" cy="1599275"/>
            </a:xfrm>
            <a:prstGeom prst="rect">
              <a:avLst/>
            </a:prstGeom>
          </p:spPr>
        </p:pic>
        <p:sp>
          <p:nvSpPr>
            <p:cNvPr id="12" name="TextBox 11">
              <a:extLst>
                <a:ext uri="{FF2B5EF4-FFF2-40B4-BE49-F238E27FC236}">
                  <a16:creationId xmlns:a16="http://schemas.microsoft.com/office/drawing/2014/main" id="{90F78756-B40C-423D-836A-777B7EB6502D}"/>
                </a:ext>
              </a:extLst>
            </p:cNvPr>
            <p:cNvSpPr txBox="1"/>
            <p:nvPr/>
          </p:nvSpPr>
          <p:spPr>
            <a:xfrm>
              <a:off x="6023991" y="4008046"/>
              <a:ext cx="2851794" cy="312714"/>
            </a:xfrm>
            <a:prstGeom prst="rect">
              <a:avLst/>
            </a:prstGeom>
            <a:noFill/>
          </p:spPr>
          <p:txBody>
            <a:bodyPr wrap="square" rtlCol="0">
              <a:spAutoFit/>
            </a:bodyPr>
            <a:lstStyle/>
            <a:p>
              <a:r>
                <a:rPr lang="en-US" dirty="0" err="1"/>
                <a:t>CityAirbus</a:t>
              </a:r>
              <a:endParaRPr lang="en-GB" dirty="0"/>
            </a:p>
          </p:txBody>
        </p:sp>
      </p:grpSp>
      <p:grpSp>
        <p:nvGrpSpPr>
          <p:cNvPr id="13" name="Group 12">
            <a:extLst>
              <a:ext uri="{FF2B5EF4-FFF2-40B4-BE49-F238E27FC236}">
                <a16:creationId xmlns:a16="http://schemas.microsoft.com/office/drawing/2014/main" id="{3FFE65DD-AB0F-4265-9EFD-AB29D07F3F6D}"/>
              </a:ext>
            </a:extLst>
          </p:cNvPr>
          <p:cNvGrpSpPr/>
          <p:nvPr/>
        </p:nvGrpSpPr>
        <p:grpSpPr>
          <a:xfrm>
            <a:off x="5447927" y="3511965"/>
            <a:ext cx="2046973" cy="1077696"/>
            <a:chOff x="7248126" y="1723335"/>
            <a:chExt cx="3176596" cy="2004831"/>
          </a:xfrm>
        </p:grpSpPr>
        <p:pic>
          <p:nvPicPr>
            <p:cNvPr id="14" name="Picture 13">
              <a:extLst>
                <a:ext uri="{FF2B5EF4-FFF2-40B4-BE49-F238E27FC236}">
                  <a16:creationId xmlns:a16="http://schemas.microsoft.com/office/drawing/2014/main" id="{995E570E-EA50-49B4-8E22-0603003722BA}"/>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7248127" y="1723335"/>
              <a:ext cx="3176595" cy="1619095"/>
            </a:xfrm>
            <a:prstGeom prst="rect">
              <a:avLst/>
            </a:prstGeom>
          </p:spPr>
        </p:pic>
        <p:sp>
          <p:nvSpPr>
            <p:cNvPr id="15" name="TextBox 14">
              <a:extLst>
                <a:ext uri="{FF2B5EF4-FFF2-40B4-BE49-F238E27FC236}">
                  <a16:creationId xmlns:a16="http://schemas.microsoft.com/office/drawing/2014/main" id="{2B3DBED4-7D2C-42B1-87AD-0084859CA7EE}"/>
                </a:ext>
              </a:extLst>
            </p:cNvPr>
            <p:cNvSpPr txBox="1"/>
            <p:nvPr/>
          </p:nvSpPr>
          <p:spPr>
            <a:xfrm>
              <a:off x="7248126" y="3336337"/>
              <a:ext cx="3176595" cy="391829"/>
            </a:xfrm>
            <a:prstGeom prst="rect">
              <a:avLst/>
            </a:prstGeom>
            <a:noFill/>
          </p:spPr>
          <p:txBody>
            <a:bodyPr wrap="square" rtlCol="0">
              <a:spAutoFit/>
            </a:bodyPr>
            <a:lstStyle/>
            <a:p>
              <a:r>
                <a:rPr lang="en-US" dirty="0"/>
                <a:t>Airbus A^3 </a:t>
              </a:r>
              <a:r>
                <a:rPr lang="en-US" dirty="0" err="1"/>
                <a:t>Vahana</a:t>
              </a:r>
              <a:endParaRPr lang="en-GB" dirty="0"/>
            </a:p>
          </p:txBody>
        </p:sp>
      </p:grpSp>
      <p:grpSp>
        <p:nvGrpSpPr>
          <p:cNvPr id="16" name="Group 15">
            <a:extLst>
              <a:ext uri="{FF2B5EF4-FFF2-40B4-BE49-F238E27FC236}">
                <a16:creationId xmlns:a16="http://schemas.microsoft.com/office/drawing/2014/main" id="{69FAFC0B-EB15-4D99-9EBD-DDD3DF6011A8}"/>
              </a:ext>
            </a:extLst>
          </p:cNvPr>
          <p:cNvGrpSpPr/>
          <p:nvPr/>
        </p:nvGrpSpPr>
        <p:grpSpPr>
          <a:xfrm>
            <a:off x="3304689" y="3511965"/>
            <a:ext cx="1975253" cy="1021133"/>
            <a:chOff x="551384" y="4152392"/>
            <a:chExt cx="2858074" cy="2003882"/>
          </a:xfrm>
        </p:grpSpPr>
        <p:pic>
          <p:nvPicPr>
            <p:cNvPr id="17" name="Picture 4" descr="Résultat de recherche d'images pour &quot;lilium jet&quot;">
              <a:extLst>
                <a:ext uri="{FF2B5EF4-FFF2-40B4-BE49-F238E27FC236}">
                  <a16:creationId xmlns:a16="http://schemas.microsoft.com/office/drawing/2014/main" id="{5C2F3B6D-A37C-4141-B44E-42C9FB4BE260}"/>
                </a:ext>
              </a:extLst>
            </p:cNvPr>
            <p:cNvPicPr>
              <a:picLocks noChangeAspect="1" noChangeArrowheads="1"/>
            </p:cNvPicPr>
            <p:nvPr/>
          </p:nvPicPr>
          <p:blipFill rotWithShape="1">
            <a:blip r:embed="rId7" cstate="hqprint">
              <a:extLst>
                <a:ext uri="{28A0092B-C50C-407E-A947-70E740481C1C}">
                  <a14:useLocalDpi xmlns:a14="http://schemas.microsoft.com/office/drawing/2010/main"/>
                </a:ext>
              </a:extLst>
            </a:blip>
            <a:srcRect/>
            <a:stretch/>
          </p:blipFill>
          <p:spPr bwMode="auto">
            <a:xfrm>
              <a:off x="551384" y="4152392"/>
              <a:ext cx="2858074" cy="167071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5373F946-E0D6-4A08-90CD-EB817A5AE7A7}"/>
                </a:ext>
              </a:extLst>
            </p:cNvPr>
            <p:cNvSpPr txBox="1"/>
            <p:nvPr/>
          </p:nvSpPr>
          <p:spPr>
            <a:xfrm>
              <a:off x="551384" y="5823106"/>
              <a:ext cx="2858074" cy="333168"/>
            </a:xfrm>
            <a:prstGeom prst="rect">
              <a:avLst/>
            </a:prstGeom>
            <a:noFill/>
          </p:spPr>
          <p:txBody>
            <a:bodyPr wrap="square" rtlCol="0">
              <a:spAutoFit/>
            </a:bodyPr>
            <a:lstStyle/>
            <a:p>
              <a:r>
                <a:rPr lang="en-US" dirty="0" err="1"/>
                <a:t>Lilium</a:t>
              </a:r>
              <a:r>
                <a:rPr lang="en-US" dirty="0"/>
                <a:t> jet</a:t>
              </a:r>
              <a:endParaRPr lang="en-GB" dirty="0"/>
            </a:p>
          </p:txBody>
        </p:sp>
      </p:grpSp>
      <p:grpSp>
        <p:nvGrpSpPr>
          <p:cNvPr id="19" name="Group 18">
            <a:extLst>
              <a:ext uri="{FF2B5EF4-FFF2-40B4-BE49-F238E27FC236}">
                <a16:creationId xmlns:a16="http://schemas.microsoft.com/office/drawing/2014/main" id="{30A3985A-C274-4D28-8C93-F9B4F94901BA}"/>
              </a:ext>
            </a:extLst>
          </p:cNvPr>
          <p:cNvGrpSpPr/>
          <p:nvPr/>
        </p:nvGrpSpPr>
        <p:grpSpPr>
          <a:xfrm>
            <a:off x="3319934" y="4738551"/>
            <a:ext cx="1957728" cy="1426753"/>
            <a:chOff x="4995085" y="4152392"/>
            <a:chExt cx="2506846" cy="2000488"/>
          </a:xfrm>
        </p:grpSpPr>
        <p:pic>
          <p:nvPicPr>
            <p:cNvPr id="20" name="Picture 6" descr="Résultat de recherche d'images pour &quot;ehang 184&quot;">
              <a:extLst>
                <a:ext uri="{FF2B5EF4-FFF2-40B4-BE49-F238E27FC236}">
                  <a16:creationId xmlns:a16="http://schemas.microsoft.com/office/drawing/2014/main" id="{FB4D9D55-DB2C-463B-8042-04419B742916}"/>
                </a:ext>
              </a:extLst>
            </p:cNvPr>
            <p:cNvPicPr>
              <a:picLocks noChangeAspect="1" noChangeArrowheads="1"/>
            </p:cNvPicPr>
            <p:nvPr/>
          </p:nvPicPr>
          <p:blipFill>
            <a:blip r:embed="rId8" cstate="hqprint">
              <a:extLst>
                <a:ext uri="{28A0092B-C50C-407E-A947-70E740481C1C}">
                  <a14:useLocalDpi xmlns:a14="http://schemas.microsoft.com/office/drawing/2010/main"/>
                </a:ext>
              </a:extLst>
            </a:blip>
            <a:srcRect/>
            <a:stretch>
              <a:fillRect/>
            </a:stretch>
          </p:blipFill>
          <p:spPr bwMode="auto">
            <a:xfrm>
              <a:off x="4995086" y="4152392"/>
              <a:ext cx="2506845" cy="167071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05F4B7B6-4949-4E9F-B0D4-2396C807A433}"/>
                </a:ext>
              </a:extLst>
            </p:cNvPr>
            <p:cNvSpPr txBox="1"/>
            <p:nvPr/>
          </p:nvSpPr>
          <p:spPr>
            <a:xfrm>
              <a:off x="4995085" y="5819712"/>
              <a:ext cx="2506845" cy="333168"/>
            </a:xfrm>
            <a:prstGeom prst="rect">
              <a:avLst/>
            </a:prstGeom>
            <a:noFill/>
          </p:spPr>
          <p:txBody>
            <a:bodyPr wrap="square" rtlCol="0">
              <a:spAutoFit/>
            </a:bodyPr>
            <a:lstStyle/>
            <a:p>
              <a:r>
                <a:rPr lang="en-US" dirty="0" err="1"/>
                <a:t>Ehang</a:t>
              </a:r>
              <a:r>
                <a:rPr lang="en-US" dirty="0"/>
                <a:t> 184</a:t>
              </a:r>
            </a:p>
          </p:txBody>
        </p:sp>
      </p:grpSp>
      <p:sp>
        <p:nvSpPr>
          <p:cNvPr id="22" name="Rectangle: Rounded Corners 21">
            <a:extLst>
              <a:ext uri="{FF2B5EF4-FFF2-40B4-BE49-F238E27FC236}">
                <a16:creationId xmlns:a16="http://schemas.microsoft.com/office/drawing/2014/main" id="{A695742D-6ED0-4AD9-B74E-2D0CF33942F6}"/>
              </a:ext>
            </a:extLst>
          </p:cNvPr>
          <p:cNvSpPr/>
          <p:nvPr/>
        </p:nvSpPr>
        <p:spPr bwMode="auto">
          <a:xfrm>
            <a:off x="3287688" y="1196062"/>
            <a:ext cx="4207212" cy="659719"/>
          </a:xfrm>
          <a:prstGeom prst="roundRect">
            <a:avLst/>
          </a:prstGeom>
          <a:solidFill>
            <a:schemeClr val="accent2">
              <a:lumMod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r>
              <a:rPr lang="en-GB" sz="2000" b="1" dirty="0">
                <a:solidFill>
                  <a:schemeClr val="bg1"/>
                </a:solidFill>
              </a:rPr>
              <a:t>Urban Air Mobility: </a:t>
            </a:r>
            <a:r>
              <a:rPr kumimoji="0" lang="en-GB" sz="2000" i="0" u="none" strike="noStrike" cap="none" normalizeH="0" baseline="0" dirty="0">
                <a:ln>
                  <a:noFill/>
                </a:ln>
                <a:solidFill>
                  <a:schemeClr val="bg1"/>
                </a:solidFill>
                <a:effectLst/>
                <a:latin typeface="Arial" pitchFamily="34" charset="0"/>
                <a:cs typeface="Arial" pitchFamily="34" charset="0"/>
              </a:rPr>
              <a:t>Existing / under development platforms</a:t>
            </a:r>
          </a:p>
        </p:txBody>
      </p:sp>
      <p:grpSp>
        <p:nvGrpSpPr>
          <p:cNvPr id="24" name="Group 23">
            <a:extLst>
              <a:ext uri="{FF2B5EF4-FFF2-40B4-BE49-F238E27FC236}">
                <a16:creationId xmlns:a16="http://schemas.microsoft.com/office/drawing/2014/main" id="{3D0DF4EB-D08C-4FA3-97F8-B152A1598793}"/>
              </a:ext>
            </a:extLst>
          </p:cNvPr>
          <p:cNvGrpSpPr/>
          <p:nvPr/>
        </p:nvGrpSpPr>
        <p:grpSpPr>
          <a:xfrm>
            <a:off x="7949620" y="3428310"/>
            <a:ext cx="1882435" cy="998677"/>
            <a:chOff x="2245494" y="1723773"/>
            <a:chExt cx="3384376" cy="2216426"/>
          </a:xfrm>
        </p:grpSpPr>
        <p:pic>
          <p:nvPicPr>
            <p:cNvPr id="25" name="Picture 2" descr="http://www.aurora.aero/wp-content/uploads/2016/07/duckVTOL-landing-05-1.png">
              <a:extLst>
                <a:ext uri="{FF2B5EF4-FFF2-40B4-BE49-F238E27FC236}">
                  <a16:creationId xmlns:a16="http://schemas.microsoft.com/office/drawing/2014/main" id="{7FD0AA5D-D1E5-42FF-8EF0-7B6CD10E391F}"/>
                </a:ext>
              </a:extLst>
            </p:cNvPr>
            <p:cNvPicPr>
              <a:picLocks noChangeAspect="1" noChangeArrowheads="1"/>
            </p:cNvPicPr>
            <p:nvPr/>
          </p:nvPicPr>
          <p:blipFill>
            <a:blip r:embed="rId9" cstate="hqprint">
              <a:extLst>
                <a:ext uri="{28A0092B-C50C-407E-A947-70E740481C1C}">
                  <a14:useLocalDpi xmlns:a14="http://schemas.microsoft.com/office/drawing/2010/main"/>
                </a:ext>
              </a:extLst>
            </a:blip>
            <a:srcRect/>
            <a:stretch>
              <a:fillRect/>
            </a:stretch>
          </p:blipFill>
          <p:spPr bwMode="auto">
            <a:xfrm>
              <a:off x="2245494" y="1723773"/>
              <a:ext cx="3384376" cy="1903712"/>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0EFA71DD-D9AD-43C1-845D-C18AA5A3DD20}"/>
                </a:ext>
              </a:extLst>
            </p:cNvPr>
            <p:cNvSpPr txBox="1"/>
            <p:nvPr/>
          </p:nvSpPr>
          <p:spPr>
            <a:xfrm>
              <a:off x="2245494" y="3627485"/>
              <a:ext cx="3384376" cy="312714"/>
            </a:xfrm>
            <a:prstGeom prst="rect">
              <a:avLst/>
            </a:prstGeom>
            <a:noFill/>
          </p:spPr>
          <p:txBody>
            <a:bodyPr wrap="square" rtlCol="0">
              <a:spAutoFit/>
            </a:bodyPr>
            <a:lstStyle/>
            <a:p>
              <a:r>
                <a:rPr lang="en-US" dirty="0"/>
                <a:t>Aurora </a:t>
              </a:r>
              <a:r>
                <a:rPr lang="en-US" dirty="0" err="1"/>
                <a:t>eVTOL</a:t>
              </a:r>
              <a:endParaRPr lang="en-GB" dirty="0"/>
            </a:p>
          </p:txBody>
        </p:sp>
      </p:grpSp>
      <p:grpSp>
        <p:nvGrpSpPr>
          <p:cNvPr id="27" name="Group 26">
            <a:extLst>
              <a:ext uri="{FF2B5EF4-FFF2-40B4-BE49-F238E27FC236}">
                <a16:creationId xmlns:a16="http://schemas.microsoft.com/office/drawing/2014/main" id="{52D1A853-2987-40C2-AA5B-2EC2A86C1E1C}"/>
              </a:ext>
            </a:extLst>
          </p:cNvPr>
          <p:cNvGrpSpPr/>
          <p:nvPr/>
        </p:nvGrpSpPr>
        <p:grpSpPr>
          <a:xfrm>
            <a:off x="10087869" y="3456113"/>
            <a:ext cx="1755926" cy="1028911"/>
            <a:chOff x="4799855" y="1980444"/>
            <a:chExt cx="2837366" cy="2003076"/>
          </a:xfrm>
        </p:grpSpPr>
        <p:pic>
          <p:nvPicPr>
            <p:cNvPr id="28" name="Picture 27">
              <a:extLst>
                <a:ext uri="{FF2B5EF4-FFF2-40B4-BE49-F238E27FC236}">
                  <a16:creationId xmlns:a16="http://schemas.microsoft.com/office/drawing/2014/main" id="{E6F7BD7C-0376-4BC6-85D7-C42FEF5481BC}"/>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4799856" y="1980444"/>
              <a:ext cx="2837365" cy="1669908"/>
            </a:xfrm>
            <a:prstGeom prst="rect">
              <a:avLst/>
            </a:prstGeom>
          </p:spPr>
        </p:pic>
        <p:sp>
          <p:nvSpPr>
            <p:cNvPr id="29" name="TextBox 28">
              <a:extLst>
                <a:ext uri="{FF2B5EF4-FFF2-40B4-BE49-F238E27FC236}">
                  <a16:creationId xmlns:a16="http://schemas.microsoft.com/office/drawing/2014/main" id="{1E19A8E7-8E66-44AC-8A14-4D2B11DD1E0B}"/>
                </a:ext>
              </a:extLst>
            </p:cNvPr>
            <p:cNvSpPr txBox="1"/>
            <p:nvPr/>
          </p:nvSpPr>
          <p:spPr>
            <a:xfrm>
              <a:off x="4799855" y="3650352"/>
              <a:ext cx="2837365" cy="333168"/>
            </a:xfrm>
            <a:prstGeom prst="rect">
              <a:avLst/>
            </a:prstGeom>
            <a:noFill/>
          </p:spPr>
          <p:txBody>
            <a:bodyPr wrap="square" rtlCol="0">
              <a:spAutoFit/>
            </a:bodyPr>
            <a:lstStyle/>
            <a:p>
              <a:r>
                <a:rPr lang="en-US" dirty="0" err="1"/>
                <a:t>Aeromobil</a:t>
              </a:r>
              <a:endParaRPr lang="en-GB" dirty="0"/>
            </a:p>
          </p:txBody>
        </p:sp>
      </p:grpSp>
      <p:grpSp>
        <p:nvGrpSpPr>
          <p:cNvPr id="30" name="Group 29">
            <a:extLst>
              <a:ext uri="{FF2B5EF4-FFF2-40B4-BE49-F238E27FC236}">
                <a16:creationId xmlns:a16="http://schemas.microsoft.com/office/drawing/2014/main" id="{39073F0F-0235-4C14-9494-48F3E82A583B}"/>
              </a:ext>
            </a:extLst>
          </p:cNvPr>
          <p:cNvGrpSpPr/>
          <p:nvPr/>
        </p:nvGrpSpPr>
        <p:grpSpPr>
          <a:xfrm>
            <a:off x="10130924" y="2006446"/>
            <a:ext cx="1712870" cy="1023658"/>
            <a:chOff x="8256240" y="1988840"/>
            <a:chExt cx="2981427" cy="1992849"/>
          </a:xfrm>
        </p:grpSpPr>
        <p:pic>
          <p:nvPicPr>
            <p:cNvPr id="31" name="Picture 4" descr="http://www.jobyaviation.com/images/Joby_S2_6.jpg">
              <a:extLst>
                <a:ext uri="{FF2B5EF4-FFF2-40B4-BE49-F238E27FC236}">
                  <a16:creationId xmlns:a16="http://schemas.microsoft.com/office/drawing/2014/main" id="{640856A4-6D69-4494-85E1-6A286DA17866}"/>
                </a:ext>
              </a:extLst>
            </p:cNvPr>
            <p:cNvPicPr>
              <a:picLocks noChangeAspect="1" noChangeArrowheads="1"/>
            </p:cNvPicPr>
            <p:nvPr/>
          </p:nvPicPr>
          <p:blipFill>
            <a:blip r:embed="rId11" cstate="hqprint">
              <a:extLst>
                <a:ext uri="{28A0092B-C50C-407E-A947-70E740481C1C}">
                  <a14:useLocalDpi xmlns:a14="http://schemas.microsoft.com/office/drawing/2010/main"/>
                </a:ext>
              </a:extLst>
            </a:blip>
            <a:srcRect/>
            <a:stretch>
              <a:fillRect/>
            </a:stretch>
          </p:blipFill>
          <p:spPr bwMode="auto">
            <a:xfrm>
              <a:off x="8256240" y="1988840"/>
              <a:ext cx="2981427" cy="1677053"/>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AAD09D31-79D9-4671-9FC1-C18C6B53B9EF}"/>
                </a:ext>
              </a:extLst>
            </p:cNvPr>
            <p:cNvSpPr txBox="1"/>
            <p:nvPr/>
          </p:nvSpPr>
          <p:spPr>
            <a:xfrm>
              <a:off x="8256241" y="3668975"/>
              <a:ext cx="2981426" cy="312714"/>
            </a:xfrm>
            <a:prstGeom prst="rect">
              <a:avLst/>
            </a:prstGeom>
            <a:noFill/>
          </p:spPr>
          <p:txBody>
            <a:bodyPr wrap="square" rtlCol="0">
              <a:spAutoFit/>
            </a:bodyPr>
            <a:lstStyle/>
            <a:p>
              <a:r>
                <a:rPr lang="en-US" dirty="0" err="1"/>
                <a:t>Joby</a:t>
              </a:r>
              <a:r>
                <a:rPr lang="en-US" dirty="0"/>
                <a:t> S2</a:t>
              </a:r>
              <a:endParaRPr lang="en-GB" dirty="0"/>
            </a:p>
          </p:txBody>
        </p:sp>
      </p:grpSp>
      <p:grpSp>
        <p:nvGrpSpPr>
          <p:cNvPr id="33" name="Group 32">
            <a:extLst>
              <a:ext uri="{FF2B5EF4-FFF2-40B4-BE49-F238E27FC236}">
                <a16:creationId xmlns:a16="http://schemas.microsoft.com/office/drawing/2014/main" id="{2DBBD774-17E9-4B68-ACD3-55CAD274C7D4}"/>
              </a:ext>
            </a:extLst>
          </p:cNvPr>
          <p:cNvGrpSpPr/>
          <p:nvPr/>
        </p:nvGrpSpPr>
        <p:grpSpPr>
          <a:xfrm>
            <a:off x="7964527" y="4868470"/>
            <a:ext cx="1867530" cy="1028911"/>
            <a:chOff x="897286" y="3868064"/>
            <a:chExt cx="2678424" cy="2003076"/>
          </a:xfrm>
        </p:grpSpPr>
        <p:pic>
          <p:nvPicPr>
            <p:cNvPr id="34" name="Picture 6" descr="http://whatisflike.com/wp-content/uploads/2015/12/flike_render_01.jpg">
              <a:extLst>
                <a:ext uri="{FF2B5EF4-FFF2-40B4-BE49-F238E27FC236}">
                  <a16:creationId xmlns:a16="http://schemas.microsoft.com/office/drawing/2014/main" id="{B9E4FBFD-D9DE-44FC-9C80-559ED460A12A}"/>
                </a:ext>
              </a:extLst>
            </p:cNvPr>
            <p:cNvPicPr>
              <a:picLocks noChangeAspect="1" noChangeArrowheads="1"/>
            </p:cNvPicPr>
            <p:nvPr/>
          </p:nvPicPr>
          <p:blipFill>
            <a:blip r:embed="rId12" cstate="hqprint">
              <a:extLst>
                <a:ext uri="{28A0092B-C50C-407E-A947-70E740481C1C}">
                  <a14:useLocalDpi xmlns:a14="http://schemas.microsoft.com/office/drawing/2010/main"/>
                </a:ext>
              </a:extLst>
            </a:blip>
            <a:srcRect/>
            <a:stretch>
              <a:fillRect/>
            </a:stretch>
          </p:blipFill>
          <p:spPr bwMode="auto">
            <a:xfrm>
              <a:off x="897286" y="3868064"/>
              <a:ext cx="2678424" cy="1669908"/>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1524CFB8-175D-4C8C-B1E5-CC38C70EDA4A}"/>
                </a:ext>
              </a:extLst>
            </p:cNvPr>
            <p:cNvSpPr txBox="1"/>
            <p:nvPr/>
          </p:nvSpPr>
          <p:spPr>
            <a:xfrm>
              <a:off x="897286" y="5537972"/>
              <a:ext cx="2678424" cy="333168"/>
            </a:xfrm>
            <a:prstGeom prst="rect">
              <a:avLst/>
            </a:prstGeom>
            <a:noFill/>
          </p:spPr>
          <p:txBody>
            <a:bodyPr wrap="square" rtlCol="0">
              <a:spAutoFit/>
            </a:bodyPr>
            <a:lstStyle/>
            <a:p>
              <a:r>
                <a:rPr lang="en-US" dirty="0" err="1"/>
                <a:t>Flike</a:t>
              </a:r>
              <a:endParaRPr lang="en-GB" dirty="0"/>
            </a:p>
          </p:txBody>
        </p:sp>
      </p:grpSp>
      <p:grpSp>
        <p:nvGrpSpPr>
          <p:cNvPr id="36" name="Group 35">
            <a:extLst>
              <a:ext uri="{FF2B5EF4-FFF2-40B4-BE49-F238E27FC236}">
                <a16:creationId xmlns:a16="http://schemas.microsoft.com/office/drawing/2014/main" id="{54C2A113-E561-482F-924E-24749C8BA219}"/>
              </a:ext>
            </a:extLst>
          </p:cNvPr>
          <p:cNvGrpSpPr/>
          <p:nvPr/>
        </p:nvGrpSpPr>
        <p:grpSpPr>
          <a:xfrm>
            <a:off x="7964526" y="2006445"/>
            <a:ext cx="1867531" cy="1028911"/>
            <a:chOff x="4476622" y="3868064"/>
            <a:chExt cx="3339817" cy="2003076"/>
          </a:xfrm>
        </p:grpSpPr>
        <p:pic>
          <p:nvPicPr>
            <p:cNvPr id="37" name="Picture 36">
              <a:extLst>
                <a:ext uri="{FF2B5EF4-FFF2-40B4-BE49-F238E27FC236}">
                  <a16:creationId xmlns:a16="http://schemas.microsoft.com/office/drawing/2014/main" id="{DC0ECC8B-37BC-444E-A5BD-D91C83553670}"/>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4476622" y="3868064"/>
              <a:ext cx="3339816" cy="1669908"/>
            </a:xfrm>
            <a:prstGeom prst="rect">
              <a:avLst/>
            </a:prstGeom>
          </p:spPr>
        </p:pic>
        <p:sp>
          <p:nvSpPr>
            <p:cNvPr id="38" name="TextBox 37">
              <a:extLst>
                <a:ext uri="{FF2B5EF4-FFF2-40B4-BE49-F238E27FC236}">
                  <a16:creationId xmlns:a16="http://schemas.microsoft.com/office/drawing/2014/main" id="{E437B836-167A-48CF-805E-8B9D0A3262D1}"/>
                </a:ext>
              </a:extLst>
            </p:cNvPr>
            <p:cNvSpPr txBox="1"/>
            <p:nvPr/>
          </p:nvSpPr>
          <p:spPr>
            <a:xfrm>
              <a:off x="4476623" y="5537972"/>
              <a:ext cx="3339816" cy="333168"/>
            </a:xfrm>
            <a:prstGeom prst="rect">
              <a:avLst/>
            </a:prstGeom>
            <a:noFill/>
          </p:spPr>
          <p:txBody>
            <a:bodyPr wrap="square" rtlCol="0">
              <a:spAutoFit/>
            </a:bodyPr>
            <a:lstStyle/>
            <a:p>
              <a:r>
                <a:rPr lang="en-US" dirty="0" err="1"/>
                <a:t>Delorean</a:t>
              </a:r>
              <a:r>
                <a:rPr lang="en-US" dirty="0"/>
                <a:t> Aerospace DR-7</a:t>
              </a:r>
              <a:endParaRPr lang="en-GB" dirty="0"/>
            </a:p>
          </p:txBody>
        </p:sp>
      </p:grpSp>
      <p:grpSp>
        <p:nvGrpSpPr>
          <p:cNvPr id="39" name="Group 38">
            <a:extLst>
              <a:ext uri="{FF2B5EF4-FFF2-40B4-BE49-F238E27FC236}">
                <a16:creationId xmlns:a16="http://schemas.microsoft.com/office/drawing/2014/main" id="{E3CACEBD-5E91-4754-9A46-B14C3D1FAFFA}"/>
              </a:ext>
            </a:extLst>
          </p:cNvPr>
          <p:cNvGrpSpPr/>
          <p:nvPr/>
        </p:nvGrpSpPr>
        <p:grpSpPr>
          <a:xfrm>
            <a:off x="10106237" y="4903624"/>
            <a:ext cx="1737557" cy="1034204"/>
            <a:chOff x="8037145" y="3841703"/>
            <a:chExt cx="3669895" cy="2013380"/>
          </a:xfrm>
        </p:grpSpPr>
        <p:pic>
          <p:nvPicPr>
            <p:cNvPr id="40" name="Picture 39">
              <a:extLst>
                <a:ext uri="{FF2B5EF4-FFF2-40B4-BE49-F238E27FC236}">
                  <a16:creationId xmlns:a16="http://schemas.microsoft.com/office/drawing/2014/main" id="{55B2B266-192A-4E9F-9F7F-8AE93CC413AE}"/>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8037145" y="3841703"/>
              <a:ext cx="3669895" cy="1671841"/>
            </a:xfrm>
            <a:prstGeom prst="rect">
              <a:avLst/>
            </a:prstGeom>
          </p:spPr>
        </p:pic>
        <p:sp>
          <p:nvSpPr>
            <p:cNvPr id="41" name="TextBox 40">
              <a:extLst>
                <a:ext uri="{FF2B5EF4-FFF2-40B4-BE49-F238E27FC236}">
                  <a16:creationId xmlns:a16="http://schemas.microsoft.com/office/drawing/2014/main" id="{C4797E03-FAC3-4736-B3F5-B2997F8826CA}"/>
                </a:ext>
              </a:extLst>
            </p:cNvPr>
            <p:cNvSpPr txBox="1"/>
            <p:nvPr/>
          </p:nvSpPr>
          <p:spPr>
            <a:xfrm>
              <a:off x="8037145" y="5521915"/>
              <a:ext cx="3669895" cy="333168"/>
            </a:xfrm>
            <a:prstGeom prst="rect">
              <a:avLst/>
            </a:prstGeom>
            <a:noFill/>
          </p:spPr>
          <p:txBody>
            <a:bodyPr wrap="square" rtlCol="0">
              <a:spAutoFit/>
            </a:bodyPr>
            <a:lstStyle/>
            <a:p>
              <a:r>
                <a:rPr lang="en-GB" dirty="0"/>
                <a:t>XTI Aircraft </a:t>
              </a:r>
              <a:r>
                <a:rPr lang="en-GB" dirty="0" err="1"/>
                <a:t>Trifan</a:t>
              </a:r>
              <a:r>
                <a:rPr lang="en-GB" dirty="0"/>
                <a:t> 600</a:t>
              </a:r>
            </a:p>
          </p:txBody>
        </p:sp>
      </p:grpSp>
      <p:sp>
        <p:nvSpPr>
          <p:cNvPr id="99" name="Rectangle: Rounded Corners 98">
            <a:extLst>
              <a:ext uri="{FF2B5EF4-FFF2-40B4-BE49-F238E27FC236}">
                <a16:creationId xmlns:a16="http://schemas.microsoft.com/office/drawing/2014/main" id="{E6DE48BB-E1D0-4AB5-8D69-2A1986B0A850}"/>
              </a:ext>
            </a:extLst>
          </p:cNvPr>
          <p:cNvSpPr/>
          <p:nvPr/>
        </p:nvSpPr>
        <p:spPr bwMode="auto">
          <a:xfrm>
            <a:off x="7793444" y="1193187"/>
            <a:ext cx="4207212" cy="659719"/>
          </a:xfrm>
          <a:prstGeom prst="roundRect">
            <a:avLst/>
          </a:prstGeom>
          <a:solidFill>
            <a:schemeClr val="accent2">
              <a:lumMod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r>
              <a:rPr kumimoji="0" lang="en-GB" sz="2000" b="1" i="0" u="none" strike="noStrike" cap="none" normalizeH="0" baseline="0" dirty="0">
                <a:ln>
                  <a:noFill/>
                </a:ln>
                <a:solidFill>
                  <a:schemeClr val="bg1"/>
                </a:solidFill>
                <a:effectLst/>
                <a:latin typeface="Arial" pitchFamily="34" charset="0"/>
                <a:cs typeface="Arial" pitchFamily="34" charset="0"/>
              </a:rPr>
              <a:t>UAM Projects</a:t>
            </a:r>
          </a:p>
        </p:txBody>
      </p:sp>
      <p:sp>
        <p:nvSpPr>
          <p:cNvPr id="100" name="TextBox 99">
            <a:extLst>
              <a:ext uri="{FF2B5EF4-FFF2-40B4-BE49-F238E27FC236}">
                <a16:creationId xmlns:a16="http://schemas.microsoft.com/office/drawing/2014/main" id="{52837980-46CB-4B94-8603-8EADABCF0149}"/>
              </a:ext>
            </a:extLst>
          </p:cNvPr>
          <p:cNvSpPr txBox="1"/>
          <p:nvPr/>
        </p:nvSpPr>
        <p:spPr>
          <a:xfrm>
            <a:off x="6953290" y="116632"/>
            <a:ext cx="5263390" cy="941796"/>
          </a:xfrm>
          <a:prstGeom prst="rect">
            <a:avLst/>
          </a:prstGeom>
          <a:noFill/>
        </p:spPr>
        <p:txBody>
          <a:bodyPr wrap="square" rtlCol="0">
            <a:spAutoFit/>
          </a:bodyPr>
          <a:lstStyle/>
          <a:p>
            <a:pPr marL="285750" indent="-285750" algn="l">
              <a:buFont typeface="Arial" panose="020B0604020202020204" pitchFamily="34" charset="0"/>
              <a:buChar char="•"/>
            </a:pPr>
            <a:r>
              <a:rPr lang="en-GB" sz="1600" dirty="0">
                <a:solidFill>
                  <a:schemeClr val="accent5"/>
                </a:solidFill>
              </a:rPr>
              <a:t>Electric Mobility: an active landscape</a:t>
            </a:r>
          </a:p>
          <a:p>
            <a:pPr marL="285750" indent="-285750" algn="l">
              <a:buFont typeface="Arial" panose="020B0604020202020204" pitchFamily="34" charset="0"/>
              <a:buChar char="•"/>
            </a:pPr>
            <a:r>
              <a:rPr lang="en-GB" sz="1600" dirty="0">
                <a:solidFill>
                  <a:schemeClr val="accent5"/>
                </a:solidFill>
              </a:rPr>
              <a:t>Aerospace to set performance benchmarks</a:t>
            </a:r>
          </a:p>
          <a:p>
            <a:pPr marL="285750" indent="-285750" algn="l">
              <a:buFont typeface="Arial" panose="020B0604020202020204" pitchFamily="34" charset="0"/>
              <a:buChar char="•"/>
            </a:pPr>
            <a:r>
              <a:rPr lang="en-GB" sz="1600" dirty="0">
                <a:solidFill>
                  <a:schemeClr val="accent5"/>
                </a:solidFill>
              </a:rPr>
              <a:t>Technology, regulation and infrastructure challenges</a:t>
            </a:r>
          </a:p>
        </p:txBody>
      </p:sp>
      <p:sp>
        <p:nvSpPr>
          <p:cNvPr id="101" name="Rectangle: Rounded Corners 100">
            <a:extLst>
              <a:ext uri="{FF2B5EF4-FFF2-40B4-BE49-F238E27FC236}">
                <a16:creationId xmlns:a16="http://schemas.microsoft.com/office/drawing/2014/main" id="{ABD62D14-C0C7-4A39-BF89-6156877CB2CD}"/>
              </a:ext>
            </a:extLst>
          </p:cNvPr>
          <p:cNvSpPr/>
          <p:nvPr/>
        </p:nvSpPr>
        <p:spPr bwMode="auto">
          <a:xfrm>
            <a:off x="132892" y="1175994"/>
            <a:ext cx="2794756" cy="659719"/>
          </a:xfrm>
          <a:prstGeom prst="roundRect">
            <a:avLst/>
          </a:prstGeom>
          <a:solidFill>
            <a:schemeClr val="accent2">
              <a:lumMod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r>
              <a:rPr kumimoji="0" lang="en-GB" sz="2000" i="0" u="none" strike="noStrike" cap="none" normalizeH="0" baseline="0" dirty="0">
                <a:ln>
                  <a:noFill/>
                </a:ln>
                <a:solidFill>
                  <a:schemeClr val="bg1"/>
                </a:solidFill>
                <a:effectLst/>
                <a:latin typeface="Arial" pitchFamily="34" charset="0"/>
                <a:cs typeface="Arial" pitchFamily="34" charset="0"/>
              </a:rPr>
              <a:t>Existing </a:t>
            </a:r>
            <a:r>
              <a:rPr kumimoji="0" lang="en-GB" sz="2000" b="1" i="0" u="none" strike="noStrike" cap="none" normalizeH="0" baseline="0" dirty="0">
                <a:ln>
                  <a:noFill/>
                </a:ln>
                <a:solidFill>
                  <a:schemeClr val="bg1"/>
                </a:solidFill>
                <a:effectLst/>
                <a:latin typeface="Arial" pitchFamily="34" charset="0"/>
                <a:cs typeface="Arial" pitchFamily="34" charset="0"/>
              </a:rPr>
              <a:t>Urban Ground Mobility</a:t>
            </a:r>
          </a:p>
        </p:txBody>
      </p:sp>
      <p:grpSp>
        <p:nvGrpSpPr>
          <p:cNvPr id="102" name="Group 101">
            <a:extLst>
              <a:ext uri="{FF2B5EF4-FFF2-40B4-BE49-F238E27FC236}">
                <a16:creationId xmlns:a16="http://schemas.microsoft.com/office/drawing/2014/main" id="{745A3862-8B11-4741-A6D1-720AB6275F89}"/>
              </a:ext>
            </a:extLst>
          </p:cNvPr>
          <p:cNvGrpSpPr/>
          <p:nvPr/>
        </p:nvGrpSpPr>
        <p:grpSpPr>
          <a:xfrm>
            <a:off x="263352" y="2006445"/>
            <a:ext cx="2506724" cy="1543023"/>
            <a:chOff x="3924300" y="2371725"/>
            <a:chExt cx="4343400" cy="2640868"/>
          </a:xfrm>
        </p:grpSpPr>
        <p:pic>
          <p:nvPicPr>
            <p:cNvPr id="103" name="Picture 102">
              <a:extLst>
                <a:ext uri="{FF2B5EF4-FFF2-40B4-BE49-F238E27FC236}">
                  <a16:creationId xmlns:a16="http://schemas.microsoft.com/office/drawing/2014/main" id="{1C89684C-C877-42BD-804D-0A81D168472A}"/>
                </a:ext>
              </a:extLst>
            </p:cNvPr>
            <p:cNvPicPr>
              <a:picLocks noChangeAspect="1"/>
            </p:cNvPicPr>
            <p:nvPr/>
          </p:nvPicPr>
          <p:blipFill>
            <a:blip r:embed="rId15"/>
            <a:stretch>
              <a:fillRect/>
            </a:stretch>
          </p:blipFill>
          <p:spPr>
            <a:xfrm>
              <a:off x="3924300" y="2371725"/>
              <a:ext cx="4343400" cy="2114550"/>
            </a:xfrm>
            <a:prstGeom prst="rect">
              <a:avLst/>
            </a:prstGeom>
          </p:spPr>
        </p:pic>
        <p:sp>
          <p:nvSpPr>
            <p:cNvPr id="104" name="TextBox 103">
              <a:extLst>
                <a:ext uri="{FF2B5EF4-FFF2-40B4-BE49-F238E27FC236}">
                  <a16:creationId xmlns:a16="http://schemas.microsoft.com/office/drawing/2014/main" id="{9BC62DE3-4CF8-4441-81E7-5D04ED44DB9A}"/>
                </a:ext>
              </a:extLst>
            </p:cNvPr>
            <p:cNvSpPr txBox="1"/>
            <p:nvPr/>
          </p:nvSpPr>
          <p:spPr>
            <a:xfrm>
              <a:off x="4980106" y="4660779"/>
              <a:ext cx="2926040" cy="333169"/>
            </a:xfrm>
            <a:prstGeom prst="rect">
              <a:avLst/>
            </a:prstGeom>
            <a:noFill/>
          </p:spPr>
          <p:txBody>
            <a:bodyPr wrap="square" rtlCol="0">
              <a:spAutoFit/>
            </a:bodyPr>
            <a:lstStyle/>
            <a:p>
              <a:r>
                <a:rPr lang="fr-FR" dirty="0" err="1"/>
                <a:t>Coralia</a:t>
              </a:r>
              <a:r>
                <a:rPr lang="fr-FR" dirty="0"/>
                <a:t> </a:t>
              </a:r>
              <a:r>
                <a:rPr lang="fr-FR" dirty="0" err="1"/>
                <a:t>iLint</a:t>
              </a:r>
              <a:endParaRPr lang="en-GB" dirty="0"/>
            </a:p>
          </p:txBody>
        </p:sp>
        <p:pic>
          <p:nvPicPr>
            <p:cNvPr id="105" name="Picture 104">
              <a:extLst>
                <a:ext uri="{FF2B5EF4-FFF2-40B4-BE49-F238E27FC236}">
                  <a16:creationId xmlns:a16="http://schemas.microsoft.com/office/drawing/2014/main" id="{EC589C34-8567-4C91-9BDA-B43395FE2D17}"/>
                </a:ext>
              </a:extLst>
            </p:cNvPr>
            <p:cNvPicPr>
              <a:picLocks noChangeAspect="1"/>
            </p:cNvPicPr>
            <p:nvPr/>
          </p:nvPicPr>
          <p:blipFill>
            <a:blip r:embed="rId16"/>
            <a:stretch>
              <a:fillRect/>
            </a:stretch>
          </p:blipFill>
          <p:spPr>
            <a:xfrm>
              <a:off x="4101975" y="4698268"/>
              <a:ext cx="1514475" cy="314325"/>
            </a:xfrm>
            <a:prstGeom prst="rect">
              <a:avLst/>
            </a:prstGeom>
          </p:spPr>
        </p:pic>
      </p:grpSp>
      <p:pic>
        <p:nvPicPr>
          <p:cNvPr id="111" name="Picture 110">
            <a:extLst>
              <a:ext uri="{FF2B5EF4-FFF2-40B4-BE49-F238E27FC236}">
                <a16:creationId xmlns:a16="http://schemas.microsoft.com/office/drawing/2014/main" id="{CF710AF0-B05A-49F4-A4FA-D30F0D124A39}"/>
              </a:ext>
            </a:extLst>
          </p:cNvPr>
          <p:cNvPicPr>
            <a:picLocks noChangeAspect="1"/>
          </p:cNvPicPr>
          <p:nvPr/>
        </p:nvPicPr>
        <p:blipFill>
          <a:blip r:embed="rId17"/>
          <a:stretch>
            <a:fillRect/>
          </a:stretch>
        </p:blipFill>
        <p:spPr>
          <a:xfrm>
            <a:off x="541856" y="5320377"/>
            <a:ext cx="1773513" cy="1420991"/>
          </a:xfrm>
          <a:prstGeom prst="rect">
            <a:avLst/>
          </a:prstGeom>
        </p:spPr>
      </p:pic>
      <p:pic>
        <p:nvPicPr>
          <p:cNvPr id="1026" name="Picture 2" descr="db755e17-dbf5-423a-a321-385a7a8deadc">
            <a:extLst>
              <a:ext uri="{FF2B5EF4-FFF2-40B4-BE49-F238E27FC236}">
                <a16:creationId xmlns:a16="http://schemas.microsoft.com/office/drawing/2014/main" id="{29CB3B9F-8C0F-481F-A5DE-E0C43BED257E}"/>
              </a:ext>
            </a:extLst>
          </p:cNvPr>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5551842" y="5417809"/>
            <a:ext cx="2616032" cy="97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 name="TextBox 111">
            <a:extLst>
              <a:ext uri="{FF2B5EF4-FFF2-40B4-BE49-F238E27FC236}">
                <a16:creationId xmlns:a16="http://schemas.microsoft.com/office/drawing/2014/main" id="{6388DEA4-6495-44FE-89FB-C7A28935AF4A}"/>
              </a:ext>
            </a:extLst>
          </p:cNvPr>
          <p:cNvSpPr txBox="1"/>
          <p:nvPr/>
        </p:nvSpPr>
        <p:spPr>
          <a:xfrm>
            <a:off x="6078912" y="6516743"/>
            <a:ext cx="1611435" cy="312714"/>
          </a:xfrm>
          <a:prstGeom prst="rect">
            <a:avLst/>
          </a:prstGeom>
          <a:noFill/>
        </p:spPr>
        <p:txBody>
          <a:bodyPr wrap="square" rtlCol="0">
            <a:spAutoFit/>
          </a:bodyPr>
          <a:lstStyle/>
          <a:p>
            <a:r>
              <a:rPr lang="en-GB" dirty="0"/>
              <a:t>IAI Small regional</a:t>
            </a:r>
          </a:p>
        </p:txBody>
      </p:sp>
    </p:spTree>
    <p:extLst>
      <p:ext uri="{BB962C8B-B14F-4D97-AF65-F5344CB8AC3E}">
        <p14:creationId xmlns:p14="http://schemas.microsoft.com/office/powerpoint/2010/main" val="1803025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9FDB2-1583-433E-9C28-5C3C7BEFB067}"/>
              </a:ext>
            </a:extLst>
          </p:cNvPr>
          <p:cNvSpPr>
            <a:spLocks noGrp="1"/>
          </p:cNvSpPr>
          <p:nvPr>
            <p:ph type="title"/>
          </p:nvPr>
        </p:nvSpPr>
        <p:spPr>
          <a:xfrm>
            <a:off x="407368" y="315565"/>
            <a:ext cx="11249698" cy="881187"/>
          </a:xfrm>
        </p:spPr>
        <p:txBody>
          <a:bodyPr/>
          <a:lstStyle/>
          <a:p>
            <a:r>
              <a:rPr lang="fr-FR" dirty="0"/>
              <a:t>A progressive </a:t>
            </a:r>
            <a:r>
              <a:rPr lang="fr-FR" dirty="0" err="1"/>
              <a:t>technology</a:t>
            </a:r>
            <a:r>
              <a:rPr lang="fr-FR" dirty="0"/>
              <a:t> roadmap</a:t>
            </a:r>
            <a:endParaRPr lang="en-GB" dirty="0"/>
          </a:p>
        </p:txBody>
      </p:sp>
      <p:sp>
        <p:nvSpPr>
          <p:cNvPr id="3" name="Date Placeholder 2">
            <a:extLst>
              <a:ext uri="{FF2B5EF4-FFF2-40B4-BE49-F238E27FC236}">
                <a16:creationId xmlns:a16="http://schemas.microsoft.com/office/drawing/2014/main" id="{6E57C667-A5B8-4848-BFE0-580DD4F22D0D}"/>
              </a:ext>
            </a:extLst>
          </p:cNvPr>
          <p:cNvSpPr>
            <a:spLocks noGrp="1"/>
          </p:cNvSpPr>
          <p:nvPr>
            <p:ph type="dt" sz="half" idx="10"/>
          </p:nvPr>
        </p:nvSpPr>
        <p:spPr>
          <a:xfrm>
            <a:off x="1057654" y="6317416"/>
            <a:ext cx="1159100" cy="216000"/>
          </a:xfrm>
        </p:spPr>
        <p:txBody>
          <a:bodyPr/>
          <a:lstStyle/>
          <a:p>
            <a:r>
              <a:rPr lang="en-US" altLang="de-DE"/>
              <a:t>DD Month, YEAR</a:t>
            </a:r>
            <a:endParaRPr lang="de-DE" altLang="de-DE" dirty="0"/>
          </a:p>
        </p:txBody>
      </p:sp>
      <p:sp>
        <p:nvSpPr>
          <p:cNvPr id="4" name="Footer Placeholder 3">
            <a:extLst>
              <a:ext uri="{FF2B5EF4-FFF2-40B4-BE49-F238E27FC236}">
                <a16:creationId xmlns:a16="http://schemas.microsoft.com/office/drawing/2014/main" id="{47D34217-9AEB-4C1C-8CAC-A8E01F2B4BB3}"/>
              </a:ext>
            </a:extLst>
          </p:cNvPr>
          <p:cNvSpPr>
            <a:spLocks noGrp="1"/>
          </p:cNvSpPr>
          <p:nvPr>
            <p:ph type="ftr" sz="quarter" idx="11"/>
          </p:nvPr>
        </p:nvSpPr>
        <p:spPr/>
        <p:txBody>
          <a:bodyPr/>
          <a:lstStyle/>
          <a:p>
            <a:r>
              <a:rPr lang="en-GB" altLang="de-DE"/>
              <a:t>Presentation title runs here (go to Header and Footer to edit this text)</a:t>
            </a:r>
            <a:endParaRPr lang="de-DE" altLang="de-DE"/>
          </a:p>
        </p:txBody>
      </p:sp>
      <p:sp>
        <p:nvSpPr>
          <p:cNvPr id="5" name="Slide Number Placeholder 4">
            <a:extLst>
              <a:ext uri="{FF2B5EF4-FFF2-40B4-BE49-F238E27FC236}">
                <a16:creationId xmlns:a16="http://schemas.microsoft.com/office/drawing/2014/main" id="{744E2BC2-34BA-4179-AF2B-A7007475AC84}"/>
              </a:ext>
            </a:extLst>
          </p:cNvPr>
          <p:cNvSpPr>
            <a:spLocks noGrp="1"/>
          </p:cNvSpPr>
          <p:nvPr>
            <p:ph type="sldNum" sz="quarter" idx="12"/>
          </p:nvPr>
        </p:nvSpPr>
        <p:spPr/>
        <p:txBody>
          <a:bodyPr/>
          <a:lstStyle/>
          <a:p>
            <a:fld id="{290114C8-F7F2-4E05-9CAE-DDD3D22A4BE8}" type="slidenum">
              <a:rPr lang="de-DE" altLang="de-DE" smtClean="0"/>
              <a:pPr/>
              <a:t>14</a:t>
            </a:fld>
            <a:endParaRPr lang="de-DE" altLang="de-DE"/>
          </a:p>
        </p:txBody>
      </p:sp>
      <p:sp>
        <p:nvSpPr>
          <p:cNvPr id="6" name="Text Placeholder 5">
            <a:extLst>
              <a:ext uri="{FF2B5EF4-FFF2-40B4-BE49-F238E27FC236}">
                <a16:creationId xmlns:a16="http://schemas.microsoft.com/office/drawing/2014/main" id="{734269E8-C46A-4D13-8624-93260F9B7D3A}"/>
              </a:ext>
            </a:extLst>
          </p:cNvPr>
          <p:cNvSpPr>
            <a:spLocks noGrp="1"/>
          </p:cNvSpPr>
          <p:nvPr>
            <p:ph type="body" sz="quarter" idx="13"/>
          </p:nvPr>
        </p:nvSpPr>
        <p:spPr/>
        <p:txBody>
          <a:bodyPr/>
          <a:lstStyle/>
          <a:p>
            <a:endParaRPr lang="en-GB"/>
          </a:p>
        </p:txBody>
      </p:sp>
      <p:sp>
        <p:nvSpPr>
          <p:cNvPr id="8" name="Rectangle 7">
            <a:extLst>
              <a:ext uri="{FF2B5EF4-FFF2-40B4-BE49-F238E27FC236}">
                <a16:creationId xmlns:a16="http://schemas.microsoft.com/office/drawing/2014/main" id="{9D48B750-97B7-40F1-B0F6-2AFBD2D0FEA9}"/>
              </a:ext>
            </a:extLst>
          </p:cNvPr>
          <p:cNvSpPr/>
          <p:nvPr/>
        </p:nvSpPr>
        <p:spPr>
          <a:xfrm>
            <a:off x="119336" y="2350336"/>
            <a:ext cx="2175706" cy="4056495"/>
          </a:xfrm>
          <a:prstGeom prst="rect">
            <a:avLst/>
          </a:prstGeom>
        </p:spPr>
        <p:txBody>
          <a:bodyPr wrap="square">
            <a:spAutoFit/>
          </a:bodyPr>
          <a:lstStyle/>
          <a:p>
            <a:pPr algn="l"/>
            <a:r>
              <a:rPr lang="en-GB" sz="1600" b="1" dirty="0"/>
              <a:t>Nov 28 2017</a:t>
            </a:r>
            <a:r>
              <a:rPr lang="en-GB" sz="1600" dirty="0"/>
              <a:t>: Airbus, Siemens and Rolls-Royce team up for a major step towards reginal electrical aircraft: the E-Fan X hybrid-electric technology demonstrator is set to take flight in 2020</a:t>
            </a:r>
          </a:p>
          <a:p>
            <a:pPr algn="l"/>
            <a:endParaRPr lang="fr-FR" sz="1600" i="1" dirty="0"/>
          </a:p>
          <a:p>
            <a:pPr algn="l"/>
            <a:r>
              <a:rPr lang="fr-FR" sz="1600" b="1" i="1" dirty="0" err="1"/>
              <a:t>Step</a:t>
            </a:r>
            <a:r>
              <a:rPr lang="fr-FR" sz="1600" b="1" i="1" dirty="0"/>
              <a:t> O</a:t>
            </a:r>
            <a:r>
              <a:rPr lang="en-GB" sz="1600" b="1" i="1" dirty="0" err="1"/>
              <a:t>bjective</a:t>
            </a:r>
            <a:r>
              <a:rPr lang="en-GB" sz="1600" b="1" i="1" dirty="0"/>
              <a:t>:</a:t>
            </a:r>
            <a:r>
              <a:rPr lang="en-GB" sz="1600" i="1" dirty="0"/>
              <a:t> </a:t>
            </a:r>
            <a:r>
              <a:rPr lang="en-GB" sz="1600" dirty="0"/>
              <a:t>2MW hybrid-electric power train </a:t>
            </a:r>
          </a:p>
        </p:txBody>
      </p:sp>
      <p:pic>
        <p:nvPicPr>
          <p:cNvPr id="10" name="Picture 9">
            <a:extLst>
              <a:ext uri="{FF2B5EF4-FFF2-40B4-BE49-F238E27FC236}">
                <a16:creationId xmlns:a16="http://schemas.microsoft.com/office/drawing/2014/main" id="{9B0D0E56-EFB3-4E2F-B439-99D9A553CD4C}"/>
              </a:ext>
            </a:extLst>
          </p:cNvPr>
          <p:cNvPicPr>
            <a:picLocks noChangeAspect="1"/>
          </p:cNvPicPr>
          <p:nvPr/>
        </p:nvPicPr>
        <p:blipFill>
          <a:blip r:embed="rId3"/>
          <a:stretch>
            <a:fillRect/>
          </a:stretch>
        </p:blipFill>
        <p:spPr>
          <a:xfrm>
            <a:off x="2227150" y="2465010"/>
            <a:ext cx="6212929" cy="3506475"/>
          </a:xfrm>
          <a:prstGeom prst="rect">
            <a:avLst/>
          </a:prstGeom>
        </p:spPr>
      </p:pic>
      <p:pic>
        <p:nvPicPr>
          <p:cNvPr id="13" name="Picture 12">
            <a:extLst>
              <a:ext uri="{FF2B5EF4-FFF2-40B4-BE49-F238E27FC236}">
                <a16:creationId xmlns:a16="http://schemas.microsoft.com/office/drawing/2014/main" id="{50201366-7606-4E33-98EB-5725536A5899}"/>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bright="12000"/>
                    </a14:imgEffect>
                  </a14:imgLayer>
                </a14:imgProps>
              </a:ext>
            </a:extLst>
          </a:blip>
          <a:stretch>
            <a:fillRect/>
          </a:stretch>
        </p:blipFill>
        <p:spPr>
          <a:xfrm>
            <a:off x="5333615" y="846952"/>
            <a:ext cx="6595033" cy="1503384"/>
          </a:xfrm>
          <a:prstGeom prst="rect">
            <a:avLst/>
          </a:prstGeom>
        </p:spPr>
      </p:pic>
      <p:sp>
        <p:nvSpPr>
          <p:cNvPr id="14" name="Rectangle 13">
            <a:extLst>
              <a:ext uri="{FF2B5EF4-FFF2-40B4-BE49-F238E27FC236}">
                <a16:creationId xmlns:a16="http://schemas.microsoft.com/office/drawing/2014/main" id="{9E147AB1-0E71-4686-AB81-0048697494FA}"/>
              </a:ext>
            </a:extLst>
          </p:cNvPr>
          <p:cNvSpPr/>
          <p:nvPr/>
        </p:nvSpPr>
        <p:spPr>
          <a:xfrm>
            <a:off x="119336" y="1049360"/>
            <a:ext cx="4284178" cy="941796"/>
          </a:xfrm>
          <a:prstGeom prst="rect">
            <a:avLst/>
          </a:prstGeom>
        </p:spPr>
        <p:txBody>
          <a:bodyPr wrap="square">
            <a:spAutoFit/>
          </a:bodyPr>
          <a:lstStyle/>
          <a:p>
            <a:pPr algn="l"/>
            <a:r>
              <a:rPr lang="en-GB" sz="1600" b="1" dirty="0"/>
              <a:t>2014</a:t>
            </a:r>
            <a:r>
              <a:rPr lang="en-GB" sz="1600" dirty="0"/>
              <a:t>: First flight of the e-Fan in July 2014, first fully battery-powered aircraft to cross the Channel</a:t>
            </a:r>
          </a:p>
        </p:txBody>
      </p:sp>
      <p:sp>
        <p:nvSpPr>
          <p:cNvPr id="9" name="TextBox 8">
            <a:extLst>
              <a:ext uri="{FF2B5EF4-FFF2-40B4-BE49-F238E27FC236}">
                <a16:creationId xmlns:a16="http://schemas.microsoft.com/office/drawing/2014/main" id="{8A570673-A23E-441F-84FD-8937AF1AAEC5}"/>
              </a:ext>
            </a:extLst>
          </p:cNvPr>
          <p:cNvSpPr txBox="1"/>
          <p:nvPr/>
        </p:nvSpPr>
        <p:spPr>
          <a:xfrm>
            <a:off x="8040216" y="4205641"/>
            <a:ext cx="4032448" cy="375487"/>
          </a:xfrm>
          <a:prstGeom prst="rect">
            <a:avLst/>
          </a:prstGeom>
          <a:noFill/>
        </p:spPr>
        <p:txBody>
          <a:bodyPr wrap="square" rtlCol="0">
            <a:spAutoFit/>
          </a:bodyPr>
          <a:lstStyle/>
          <a:p>
            <a:r>
              <a:rPr lang="en-GB" sz="1600" dirty="0"/>
              <a:t>And so on until full electric propulsion…</a:t>
            </a:r>
          </a:p>
        </p:txBody>
      </p:sp>
      <p:grpSp>
        <p:nvGrpSpPr>
          <p:cNvPr id="15" name="Group 14">
            <a:extLst>
              <a:ext uri="{FF2B5EF4-FFF2-40B4-BE49-F238E27FC236}">
                <a16:creationId xmlns:a16="http://schemas.microsoft.com/office/drawing/2014/main" id="{DBC08BED-9E06-4251-9D63-941668A41A21}"/>
              </a:ext>
            </a:extLst>
          </p:cNvPr>
          <p:cNvGrpSpPr/>
          <p:nvPr/>
        </p:nvGrpSpPr>
        <p:grpSpPr>
          <a:xfrm>
            <a:off x="7284412" y="4585305"/>
            <a:ext cx="2672705" cy="1821526"/>
            <a:chOff x="4143375" y="2328862"/>
            <a:chExt cx="3905250" cy="2512989"/>
          </a:xfrm>
        </p:grpSpPr>
        <p:pic>
          <p:nvPicPr>
            <p:cNvPr id="16" name="Picture 15">
              <a:extLst>
                <a:ext uri="{FF2B5EF4-FFF2-40B4-BE49-F238E27FC236}">
                  <a16:creationId xmlns:a16="http://schemas.microsoft.com/office/drawing/2014/main" id="{4B2E631B-7E87-4126-BFD4-0B848DE3F589}"/>
                </a:ext>
              </a:extLst>
            </p:cNvPr>
            <p:cNvPicPr>
              <a:picLocks noChangeAspect="1"/>
            </p:cNvPicPr>
            <p:nvPr/>
          </p:nvPicPr>
          <p:blipFill>
            <a:blip r:embed="rId6"/>
            <a:stretch>
              <a:fillRect/>
            </a:stretch>
          </p:blipFill>
          <p:spPr>
            <a:xfrm>
              <a:off x="4143375" y="2328862"/>
              <a:ext cx="3905250" cy="2200275"/>
            </a:xfrm>
            <a:prstGeom prst="rect">
              <a:avLst/>
            </a:prstGeom>
          </p:spPr>
        </p:pic>
        <p:sp>
          <p:nvSpPr>
            <p:cNvPr id="17" name="TextBox 16">
              <a:extLst>
                <a:ext uri="{FF2B5EF4-FFF2-40B4-BE49-F238E27FC236}">
                  <a16:creationId xmlns:a16="http://schemas.microsoft.com/office/drawing/2014/main" id="{8CA2BFED-CE28-42D8-9A8F-0BA33FBDCBF9}"/>
                </a:ext>
              </a:extLst>
            </p:cNvPr>
            <p:cNvSpPr txBox="1"/>
            <p:nvPr/>
          </p:nvSpPr>
          <p:spPr>
            <a:xfrm>
              <a:off x="5346359" y="4529137"/>
              <a:ext cx="1981632" cy="312714"/>
            </a:xfrm>
            <a:prstGeom prst="rect">
              <a:avLst/>
            </a:prstGeom>
            <a:noFill/>
          </p:spPr>
          <p:txBody>
            <a:bodyPr wrap="none" rtlCol="0">
              <a:spAutoFit/>
            </a:bodyPr>
            <a:lstStyle/>
            <a:p>
              <a:r>
                <a:rPr lang="en-GB" dirty="0"/>
                <a:t>M. Schumacher, Airbus</a:t>
              </a:r>
            </a:p>
          </p:txBody>
        </p:sp>
      </p:grpSp>
      <p:sp>
        <p:nvSpPr>
          <p:cNvPr id="12" name="TextBox 11">
            <a:extLst>
              <a:ext uri="{FF2B5EF4-FFF2-40B4-BE49-F238E27FC236}">
                <a16:creationId xmlns:a16="http://schemas.microsoft.com/office/drawing/2014/main" id="{91D2B1F0-8C4E-47A5-ABDB-4C8FCD3594F6}"/>
              </a:ext>
            </a:extLst>
          </p:cNvPr>
          <p:cNvSpPr txBox="1"/>
          <p:nvPr/>
        </p:nvSpPr>
        <p:spPr>
          <a:xfrm>
            <a:off x="10191871" y="4797152"/>
            <a:ext cx="1880794" cy="1755865"/>
          </a:xfrm>
          <a:prstGeom prst="rect">
            <a:avLst/>
          </a:prstGeom>
          <a:noFill/>
        </p:spPr>
        <p:txBody>
          <a:bodyPr wrap="square" rtlCol="0">
            <a:spAutoFit/>
          </a:bodyPr>
          <a:lstStyle/>
          <a:p>
            <a:r>
              <a:rPr lang="en-GB" sz="1600" b="1" dirty="0"/>
              <a:t>Does this actually enable lower emissions for transportation?</a:t>
            </a:r>
          </a:p>
          <a:p>
            <a:endParaRPr lang="en-GB" sz="1400" dirty="0"/>
          </a:p>
        </p:txBody>
      </p:sp>
      <p:pic>
        <p:nvPicPr>
          <p:cNvPr id="7" name="Picture 6">
            <a:extLst>
              <a:ext uri="{FF2B5EF4-FFF2-40B4-BE49-F238E27FC236}">
                <a16:creationId xmlns:a16="http://schemas.microsoft.com/office/drawing/2014/main" id="{B781AE22-0F76-4275-8FB1-2C760C27015C}"/>
              </a:ext>
            </a:extLst>
          </p:cNvPr>
          <p:cNvPicPr>
            <a:picLocks noChangeAspect="1"/>
          </p:cNvPicPr>
          <p:nvPr/>
        </p:nvPicPr>
        <p:blipFill>
          <a:blip r:embed="rId7"/>
          <a:stretch>
            <a:fillRect/>
          </a:stretch>
        </p:blipFill>
        <p:spPr>
          <a:xfrm>
            <a:off x="9239429" y="2508130"/>
            <a:ext cx="2676693" cy="1517524"/>
          </a:xfrm>
          <a:prstGeom prst="rect">
            <a:avLst/>
          </a:prstGeom>
        </p:spPr>
      </p:pic>
    </p:spTree>
    <p:extLst>
      <p:ext uri="{BB962C8B-B14F-4D97-AF65-F5344CB8AC3E}">
        <p14:creationId xmlns:p14="http://schemas.microsoft.com/office/powerpoint/2010/main" val="3517299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C6BD2-0C9F-46A8-8EC2-604CB914634B}"/>
              </a:ext>
            </a:extLst>
          </p:cNvPr>
          <p:cNvSpPr>
            <a:spLocks noGrp="1"/>
          </p:cNvSpPr>
          <p:nvPr>
            <p:ph type="ctrTitle"/>
          </p:nvPr>
        </p:nvSpPr>
        <p:spPr/>
        <p:txBody>
          <a:bodyPr/>
          <a:lstStyle/>
          <a:p>
            <a:r>
              <a:rPr lang="en-GB" dirty="0"/>
              <a:t>Energy challenges for aviation</a:t>
            </a:r>
          </a:p>
        </p:txBody>
      </p:sp>
      <p:sp>
        <p:nvSpPr>
          <p:cNvPr id="3" name="Subtitle 2">
            <a:extLst>
              <a:ext uri="{FF2B5EF4-FFF2-40B4-BE49-F238E27FC236}">
                <a16:creationId xmlns:a16="http://schemas.microsoft.com/office/drawing/2014/main" id="{34186A2E-78F2-40C8-8C7B-DA8847A7FB23}"/>
              </a:ext>
            </a:extLst>
          </p:cNvPr>
          <p:cNvSpPr>
            <a:spLocks noGrp="1"/>
          </p:cNvSpPr>
          <p:nvPr>
            <p:ph type="subTitle" idx="1"/>
          </p:nvPr>
        </p:nvSpPr>
        <p:spPr/>
        <p:txBody>
          <a:bodyPr/>
          <a:lstStyle/>
          <a:p>
            <a:r>
              <a:rPr lang="fr-FR" dirty="0" err="1"/>
              <a:t>Why</a:t>
            </a:r>
            <a:r>
              <a:rPr lang="fr-FR" dirty="0"/>
              <a:t> </a:t>
            </a:r>
            <a:r>
              <a:rPr lang="fr-FR" dirty="0" err="1"/>
              <a:t>such</a:t>
            </a:r>
            <a:r>
              <a:rPr lang="fr-FR" dirty="0"/>
              <a:t> a slow transition </a:t>
            </a:r>
            <a:r>
              <a:rPr lang="fr-FR" dirty="0" err="1"/>
              <a:t>towards</a:t>
            </a:r>
            <a:r>
              <a:rPr lang="fr-FR" dirty="0"/>
              <a:t> a </a:t>
            </a:r>
            <a:r>
              <a:rPr lang="fr-FR" dirty="0" err="1"/>
              <a:t>cleaner</a:t>
            </a:r>
            <a:r>
              <a:rPr lang="fr-FR" dirty="0"/>
              <a:t> future?</a:t>
            </a:r>
            <a:endParaRPr lang="en-GB" dirty="0"/>
          </a:p>
        </p:txBody>
      </p:sp>
      <p:sp>
        <p:nvSpPr>
          <p:cNvPr id="4" name="Text Placeholder 3">
            <a:extLst>
              <a:ext uri="{FF2B5EF4-FFF2-40B4-BE49-F238E27FC236}">
                <a16:creationId xmlns:a16="http://schemas.microsoft.com/office/drawing/2014/main" id="{4E6DF9A5-A6BE-4985-9CD5-3EE35B0C5E4F}"/>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410264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28E87-018F-42F1-9454-3C842C129E01}"/>
              </a:ext>
            </a:extLst>
          </p:cNvPr>
          <p:cNvSpPr>
            <a:spLocks noGrp="1"/>
          </p:cNvSpPr>
          <p:nvPr>
            <p:ph type="title"/>
          </p:nvPr>
        </p:nvSpPr>
        <p:spPr/>
        <p:txBody>
          <a:bodyPr/>
          <a:lstStyle/>
          <a:p>
            <a:r>
              <a:rPr lang="en-GB" dirty="0"/>
              <a:t>Energy challenges &amp; game changers for energy</a:t>
            </a:r>
            <a:br>
              <a:rPr lang="en-GB" dirty="0"/>
            </a:br>
            <a:endParaRPr lang="en-GB" dirty="0"/>
          </a:p>
        </p:txBody>
      </p:sp>
      <p:sp>
        <p:nvSpPr>
          <p:cNvPr id="3" name="Date Placeholder 2">
            <a:extLst>
              <a:ext uri="{FF2B5EF4-FFF2-40B4-BE49-F238E27FC236}">
                <a16:creationId xmlns:a16="http://schemas.microsoft.com/office/drawing/2014/main" id="{4D54327E-29F2-426F-B178-9F601E8BE1D3}"/>
              </a:ext>
            </a:extLst>
          </p:cNvPr>
          <p:cNvSpPr>
            <a:spLocks noGrp="1"/>
          </p:cNvSpPr>
          <p:nvPr>
            <p:ph type="dt" sz="half" idx="10"/>
          </p:nvPr>
        </p:nvSpPr>
        <p:spPr/>
        <p:txBody>
          <a:bodyPr/>
          <a:lstStyle/>
          <a:p>
            <a:r>
              <a:rPr lang="en-US" altLang="de-DE"/>
              <a:t>DD Month, YEAR</a:t>
            </a:r>
            <a:endParaRPr lang="de-DE" altLang="de-DE" dirty="0"/>
          </a:p>
        </p:txBody>
      </p:sp>
      <p:sp>
        <p:nvSpPr>
          <p:cNvPr id="5" name="Slide Number Placeholder 4">
            <a:extLst>
              <a:ext uri="{FF2B5EF4-FFF2-40B4-BE49-F238E27FC236}">
                <a16:creationId xmlns:a16="http://schemas.microsoft.com/office/drawing/2014/main" id="{26CE4720-BEF2-4931-A18E-C46875251AF9}"/>
              </a:ext>
            </a:extLst>
          </p:cNvPr>
          <p:cNvSpPr>
            <a:spLocks noGrp="1"/>
          </p:cNvSpPr>
          <p:nvPr>
            <p:ph type="sldNum" sz="quarter" idx="12"/>
          </p:nvPr>
        </p:nvSpPr>
        <p:spPr/>
        <p:txBody>
          <a:bodyPr/>
          <a:lstStyle/>
          <a:p>
            <a:fld id="{290114C8-F7F2-4E05-9CAE-DDD3D22A4BE8}" type="slidenum">
              <a:rPr lang="de-DE" altLang="de-DE" smtClean="0"/>
              <a:pPr/>
              <a:t>16</a:t>
            </a:fld>
            <a:endParaRPr lang="de-DE" altLang="de-DE"/>
          </a:p>
        </p:txBody>
      </p:sp>
      <p:sp>
        <p:nvSpPr>
          <p:cNvPr id="6" name="Text Placeholder 5">
            <a:extLst>
              <a:ext uri="{FF2B5EF4-FFF2-40B4-BE49-F238E27FC236}">
                <a16:creationId xmlns:a16="http://schemas.microsoft.com/office/drawing/2014/main" id="{E9FD9119-D4C4-4875-B0BD-14A54A76AFD9}"/>
              </a:ext>
            </a:extLst>
          </p:cNvPr>
          <p:cNvSpPr>
            <a:spLocks noGrp="1"/>
          </p:cNvSpPr>
          <p:nvPr>
            <p:ph type="body" sz="quarter" idx="13"/>
          </p:nvPr>
        </p:nvSpPr>
        <p:spPr/>
        <p:txBody>
          <a:bodyPr/>
          <a:lstStyle/>
          <a:p>
            <a:endParaRPr lang="en-GB"/>
          </a:p>
        </p:txBody>
      </p:sp>
      <p:sp>
        <p:nvSpPr>
          <p:cNvPr id="8" name="TextBox 7">
            <a:extLst>
              <a:ext uri="{FF2B5EF4-FFF2-40B4-BE49-F238E27FC236}">
                <a16:creationId xmlns:a16="http://schemas.microsoft.com/office/drawing/2014/main" id="{05102D1B-DE7E-45E6-B036-68B8A00EF137}"/>
              </a:ext>
            </a:extLst>
          </p:cNvPr>
          <p:cNvSpPr txBox="1"/>
          <p:nvPr/>
        </p:nvSpPr>
        <p:spPr>
          <a:xfrm>
            <a:off x="335359" y="1716789"/>
            <a:ext cx="6068481" cy="4552015"/>
          </a:xfrm>
          <a:prstGeom prst="rect">
            <a:avLst/>
          </a:prstGeom>
          <a:noFill/>
        </p:spPr>
        <p:txBody>
          <a:bodyPr wrap="square" rtlCol="0">
            <a:spAutoFit/>
          </a:bodyPr>
          <a:lstStyle/>
          <a:p>
            <a:pPr marL="514350" indent="-171450" algn="l" fontAlgn="ctr">
              <a:spcBef>
                <a:spcPts val="0"/>
              </a:spcBef>
              <a:spcAft>
                <a:spcPts val="0"/>
              </a:spcAft>
              <a:buFont typeface="Arial" panose="020B0604020202020204" pitchFamily="34" charset="0"/>
              <a:buChar char="•"/>
            </a:pPr>
            <a:r>
              <a:rPr lang="en-GB" sz="1800" dirty="0"/>
              <a:t>Proliferation of energy sources</a:t>
            </a:r>
          </a:p>
          <a:p>
            <a:pPr marL="514350" indent="-171450" algn="l" fontAlgn="ctr">
              <a:spcBef>
                <a:spcPts val="0"/>
              </a:spcBef>
              <a:spcAft>
                <a:spcPts val="0"/>
              </a:spcAft>
              <a:buFont typeface="Arial" panose="020B0604020202020204" pitchFamily="34" charset="0"/>
              <a:buChar char="•"/>
            </a:pPr>
            <a:r>
              <a:rPr lang="en-GB" sz="1800" dirty="0"/>
              <a:t>New mobility</a:t>
            </a:r>
          </a:p>
          <a:p>
            <a:pPr marL="514350" indent="-171450" algn="l" fontAlgn="ctr">
              <a:spcBef>
                <a:spcPts val="0"/>
              </a:spcBef>
              <a:spcAft>
                <a:spcPts val="0"/>
              </a:spcAft>
              <a:buFont typeface="Arial" panose="020B0604020202020204" pitchFamily="34" charset="0"/>
              <a:buChar char="•"/>
            </a:pPr>
            <a:r>
              <a:rPr lang="en-GB" sz="1800" dirty="0"/>
              <a:t>Industry Fragmentation: </a:t>
            </a:r>
          </a:p>
          <a:p>
            <a:pPr marL="929248" lvl="1" indent="-171450" algn="l" fontAlgn="ctr">
              <a:spcBef>
                <a:spcPts val="0"/>
              </a:spcBef>
              <a:spcAft>
                <a:spcPts val="0"/>
              </a:spcAft>
              <a:buFont typeface="Arial" panose="020B0604020202020204" pitchFamily="34" charset="0"/>
              <a:buChar char="•"/>
            </a:pPr>
            <a:r>
              <a:rPr lang="en-GB" sz="1800" dirty="0"/>
              <a:t>stakeholders, cash-strapped govts </a:t>
            </a:r>
            <a:r>
              <a:rPr lang="en-GB" sz="1800" dirty="0">
                <a:sym typeface="Wingdings" panose="05000000000000000000" pitchFamily="2" charset="2"/>
              </a:rPr>
              <a:t></a:t>
            </a:r>
            <a:r>
              <a:rPr lang="en-GB" sz="1800" dirty="0"/>
              <a:t> increase of investment risks</a:t>
            </a:r>
          </a:p>
          <a:p>
            <a:pPr marL="929248" lvl="1" indent="-171450" algn="l" fontAlgn="ctr">
              <a:spcBef>
                <a:spcPts val="0"/>
              </a:spcBef>
              <a:spcAft>
                <a:spcPts val="0"/>
              </a:spcAft>
              <a:buFont typeface="Arial" panose="020B0604020202020204" pitchFamily="34" charset="0"/>
              <a:buChar char="•"/>
            </a:pPr>
            <a:r>
              <a:rPr lang="en-GB" sz="1800" dirty="0"/>
              <a:t>Diminishing the power of scale to shape markets / local differentiation counts</a:t>
            </a:r>
          </a:p>
          <a:p>
            <a:pPr marL="757798" lvl="1" algn="l" fontAlgn="ctr">
              <a:spcBef>
                <a:spcPts val="0"/>
              </a:spcBef>
              <a:spcAft>
                <a:spcPts val="0"/>
              </a:spcAft>
            </a:pPr>
            <a:r>
              <a:rPr lang="en-GB" sz="1800" dirty="0">
                <a:sym typeface="Wingdings" panose="05000000000000000000" pitchFamily="2" charset="2"/>
              </a:rPr>
              <a:t></a:t>
            </a:r>
            <a:r>
              <a:rPr lang="en-GB" sz="1800" dirty="0"/>
              <a:t> agility takes precedence. More difficult to predict the future </a:t>
            </a:r>
          </a:p>
          <a:p>
            <a:pPr marL="1043548" lvl="1" indent="-285750" algn="l" fontAlgn="ctr">
              <a:spcBef>
                <a:spcPts val="0"/>
              </a:spcBef>
              <a:spcAft>
                <a:spcPts val="0"/>
              </a:spcAft>
              <a:buFont typeface="Wingdings" panose="05000000000000000000" pitchFamily="2" charset="2"/>
              <a:buChar char="à"/>
            </a:pPr>
            <a:r>
              <a:rPr lang="en-GB" sz="1800" dirty="0"/>
              <a:t>more difficult/risky to invest in projects</a:t>
            </a:r>
          </a:p>
          <a:p>
            <a:pPr marL="1043548" lvl="1" indent="-285750" algn="l" fontAlgn="ctr">
              <a:spcBef>
                <a:spcPts val="0"/>
              </a:spcBef>
              <a:spcAft>
                <a:spcPts val="0"/>
              </a:spcAft>
              <a:buFont typeface="Wingdings" panose="05000000000000000000" pitchFamily="2" charset="2"/>
              <a:buChar char="à"/>
            </a:pPr>
            <a:endParaRPr lang="en-GB" sz="1800" dirty="0">
              <a:solidFill>
                <a:schemeClr val="accent5"/>
              </a:solidFill>
            </a:endParaRPr>
          </a:p>
          <a:p>
            <a:pPr marL="1043548" lvl="1" indent="-285750" algn="l" fontAlgn="ctr">
              <a:spcBef>
                <a:spcPts val="0"/>
              </a:spcBef>
              <a:spcAft>
                <a:spcPts val="0"/>
              </a:spcAft>
              <a:buFont typeface="Wingdings" panose="05000000000000000000" pitchFamily="2" charset="2"/>
              <a:buChar char="à"/>
            </a:pPr>
            <a:r>
              <a:rPr lang="en-GB" sz="1800" dirty="0">
                <a:solidFill>
                  <a:schemeClr val="accent5"/>
                </a:solidFill>
              </a:rPr>
              <a:t>Ironically, fragmentation is likely to encourage more </a:t>
            </a:r>
            <a:r>
              <a:rPr lang="en-GB" sz="1800" b="1" dirty="0">
                <a:solidFill>
                  <a:schemeClr val="accent5"/>
                </a:solidFill>
              </a:rPr>
              <a:t>partnerships &amp; </a:t>
            </a:r>
            <a:r>
              <a:rPr lang="en-GB" sz="1800" b="1" i="1" dirty="0">
                <a:solidFill>
                  <a:schemeClr val="accent5"/>
                </a:solidFill>
              </a:rPr>
              <a:t>alliances</a:t>
            </a:r>
            <a:r>
              <a:rPr lang="en-GB" sz="1800" dirty="0">
                <a:solidFill>
                  <a:schemeClr val="accent5"/>
                </a:solidFill>
              </a:rPr>
              <a:t> to split costs &amp; risks (e.g. O&amp;G – </a:t>
            </a:r>
            <a:r>
              <a:rPr lang="en-GB" sz="1800" i="1" dirty="0">
                <a:solidFill>
                  <a:schemeClr val="accent5"/>
                </a:solidFill>
              </a:rPr>
              <a:t>Hydrogen Council</a:t>
            </a:r>
            <a:r>
              <a:rPr lang="en-GB" sz="1800" dirty="0">
                <a:solidFill>
                  <a:schemeClr val="accent5"/>
                </a:solidFill>
              </a:rPr>
              <a:t>)</a:t>
            </a:r>
          </a:p>
        </p:txBody>
      </p:sp>
      <p:sp>
        <p:nvSpPr>
          <p:cNvPr id="10" name="Rectangle: Rounded Corners 9">
            <a:extLst>
              <a:ext uri="{FF2B5EF4-FFF2-40B4-BE49-F238E27FC236}">
                <a16:creationId xmlns:a16="http://schemas.microsoft.com/office/drawing/2014/main" id="{B4B4934C-F3EB-4826-9245-99C359FACF05}"/>
              </a:ext>
            </a:extLst>
          </p:cNvPr>
          <p:cNvSpPr/>
          <p:nvPr/>
        </p:nvSpPr>
        <p:spPr bwMode="auto">
          <a:xfrm>
            <a:off x="335360" y="1273118"/>
            <a:ext cx="6068481" cy="427690"/>
          </a:xfrm>
          <a:prstGeom prst="roundRect">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l" defTabSz="1042988"/>
            <a:r>
              <a:rPr lang="en-GB" sz="1600" b="1" dirty="0">
                <a:solidFill>
                  <a:schemeClr val="accent1">
                    <a:lumMod val="50000"/>
                  </a:schemeClr>
                </a:solidFill>
              </a:rPr>
              <a:t>Energy transition challenges:</a:t>
            </a:r>
          </a:p>
        </p:txBody>
      </p:sp>
      <p:sp>
        <p:nvSpPr>
          <p:cNvPr id="4" name="Footer Placeholder 3">
            <a:extLst>
              <a:ext uri="{FF2B5EF4-FFF2-40B4-BE49-F238E27FC236}">
                <a16:creationId xmlns:a16="http://schemas.microsoft.com/office/drawing/2014/main" id="{EE053392-D482-4ABC-B87D-36028C1892AF}"/>
              </a:ext>
            </a:extLst>
          </p:cNvPr>
          <p:cNvSpPr>
            <a:spLocks noGrp="1"/>
          </p:cNvSpPr>
          <p:nvPr>
            <p:ph type="ftr" sz="quarter" idx="11"/>
          </p:nvPr>
        </p:nvSpPr>
        <p:spPr>
          <a:xfrm>
            <a:off x="3863752" y="1383772"/>
            <a:ext cx="2491350" cy="216000"/>
          </a:xfrm>
        </p:spPr>
        <p:txBody>
          <a:bodyPr/>
          <a:lstStyle/>
          <a:p>
            <a:pPr algn="r"/>
            <a:r>
              <a:rPr lang="en-GB" altLang="de-DE" sz="1200" dirty="0"/>
              <a:t>Mc Kinsey – Apr 2017</a:t>
            </a:r>
            <a:endParaRPr lang="de-DE" altLang="de-DE" sz="1200" dirty="0"/>
          </a:p>
        </p:txBody>
      </p:sp>
      <p:grpSp>
        <p:nvGrpSpPr>
          <p:cNvPr id="20" name="Group 19">
            <a:extLst>
              <a:ext uri="{FF2B5EF4-FFF2-40B4-BE49-F238E27FC236}">
                <a16:creationId xmlns:a16="http://schemas.microsoft.com/office/drawing/2014/main" id="{3A058B4B-AE55-4174-A966-6546D4B50771}"/>
              </a:ext>
            </a:extLst>
          </p:cNvPr>
          <p:cNvGrpSpPr/>
          <p:nvPr/>
        </p:nvGrpSpPr>
        <p:grpSpPr>
          <a:xfrm>
            <a:off x="7012295" y="1284209"/>
            <a:ext cx="4903828" cy="2738773"/>
            <a:chOff x="7012295" y="1284209"/>
            <a:chExt cx="4903828" cy="2738773"/>
          </a:xfrm>
        </p:grpSpPr>
        <p:sp>
          <p:nvSpPr>
            <p:cNvPr id="11" name="Rectangle: Rounded Corners 10">
              <a:extLst>
                <a:ext uri="{FF2B5EF4-FFF2-40B4-BE49-F238E27FC236}">
                  <a16:creationId xmlns:a16="http://schemas.microsoft.com/office/drawing/2014/main" id="{71625846-D958-4FFE-A5AB-94EE6CA70B6C}"/>
                </a:ext>
              </a:extLst>
            </p:cNvPr>
            <p:cNvSpPr/>
            <p:nvPr/>
          </p:nvSpPr>
          <p:spPr bwMode="auto">
            <a:xfrm>
              <a:off x="7012295" y="1284209"/>
              <a:ext cx="4844345" cy="427690"/>
            </a:xfrm>
            <a:prstGeom prst="roundRect">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l" defTabSz="1042988"/>
              <a:r>
                <a:rPr lang="en-GB" sz="1600" b="1" dirty="0">
                  <a:solidFill>
                    <a:schemeClr val="accent1">
                      <a:lumMod val="50000"/>
                    </a:schemeClr>
                  </a:solidFill>
                </a:rPr>
                <a:t>Technology &amp; Operational challenges</a:t>
              </a:r>
            </a:p>
          </p:txBody>
        </p:sp>
        <p:sp>
          <p:nvSpPr>
            <p:cNvPr id="12" name="TextBox 11">
              <a:extLst>
                <a:ext uri="{FF2B5EF4-FFF2-40B4-BE49-F238E27FC236}">
                  <a16:creationId xmlns:a16="http://schemas.microsoft.com/office/drawing/2014/main" id="{D2567170-7A64-4231-BF49-8B06852A13CC}"/>
                </a:ext>
              </a:extLst>
            </p:cNvPr>
            <p:cNvSpPr txBox="1"/>
            <p:nvPr/>
          </p:nvSpPr>
          <p:spPr>
            <a:xfrm>
              <a:off x="7012295" y="1700808"/>
              <a:ext cx="4903828" cy="2322174"/>
            </a:xfrm>
            <a:prstGeom prst="rect">
              <a:avLst/>
            </a:prstGeom>
            <a:noFill/>
          </p:spPr>
          <p:txBody>
            <a:bodyPr wrap="square" rtlCol="0">
              <a:spAutoFit/>
            </a:bodyPr>
            <a:lstStyle/>
            <a:p>
              <a:pPr marL="514350" indent="-171450" algn="l" fontAlgn="ctr">
                <a:spcBef>
                  <a:spcPts val="0"/>
                </a:spcBef>
                <a:spcAft>
                  <a:spcPts val="0"/>
                </a:spcAft>
                <a:buFont typeface="Arial" panose="020B0604020202020204" pitchFamily="34" charset="0"/>
                <a:buChar char="•"/>
              </a:pPr>
              <a:r>
                <a:rPr lang="en-GB" sz="1800" dirty="0"/>
                <a:t>Energy density (batteries)</a:t>
              </a:r>
            </a:p>
            <a:p>
              <a:pPr marL="514350" indent="-171450" algn="l" fontAlgn="ctr">
                <a:spcBef>
                  <a:spcPts val="0"/>
                </a:spcBef>
                <a:spcAft>
                  <a:spcPts val="0"/>
                </a:spcAft>
                <a:buFont typeface="Arial" panose="020B0604020202020204" pitchFamily="34" charset="0"/>
                <a:buChar char="•"/>
              </a:pPr>
              <a:r>
                <a:rPr lang="en-GB" sz="1800" dirty="0"/>
                <a:t>Operations constraints (“refuelling”)</a:t>
              </a:r>
            </a:p>
            <a:p>
              <a:pPr marL="514350" indent="-171450" algn="l" fontAlgn="ctr">
                <a:spcBef>
                  <a:spcPts val="0"/>
                </a:spcBef>
                <a:spcAft>
                  <a:spcPts val="0"/>
                </a:spcAft>
                <a:buFont typeface="Arial" panose="020B0604020202020204" pitchFamily="34" charset="0"/>
                <a:buChar char="•"/>
              </a:pPr>
              <a:r>
                <a:rPr lang="en-GB" sz="1800" dirty="0"/>
                <a:t>Thermal management</a:t>
              </a:r>
            </a:p>
            <a:p>
              <a:pPr marL="514350" indent="-171450" algn="l" fontAlgn="ctr">
                <a:spcBef>
                  <a:spcPts val="0"/>
                </a:spcBef>
                <a:spcAft>
                  <a:spcPts val="0"/>
                </a:spcAft>
                <a:buFont typeface="Arial" panose="020B0604020202020204" pitchFamily="34" charset="0"/>
                <a:buChar char="•"/>
              </a:pPr>
              <a:r>
                <a:rPr lang="en-GB" sz="1800" dirty="0"/>
                <a:t>Infrastructures</a:t>
              </a:r>
            </a:p>
            <a:p>
              <a:pPr marL="514350" indent="-171450" algn="l" fontAlgn="ctr">
                <a:spcBef>
                  <a:spcPts val="0"/>
                </a:spcBef>
                <a:spcAft>
                  <a:spcPts val="0"/>
                </a:spcAft>
                <a:buFont typeface="Arial" panose="020B0604020202020204" pitchFamily="34" charset="0"/>
                <a:buChar char="•"/>
              </a:pPr>
              <a:r>
                <a:rPr lang="en-GB" sz="1800" dirty="0"/>
                <a:t>Storage</a:t>
              </a:r>
            </a:p>
            <a:p>
              <a:pPr marL="514350" indent="-171450" algn="l" fontAlgn="ctr">
                <a:spcBef>
                  <a:spcPts val="0"/>
                </a:spcBef>
                <a:spcAft>
                  <a:spcPts val="0"/>
                </a:spcAft>
                <a:buFont typeface="Arial" panose="020B0604020202020204" pitchFamily="34" charset="0"/>
                <a:buChar char="•"/>
              </a:pPr>
              <a:r>
                <a:rPr lang="en-GB" sz="1800" dirty="0"/>
                <a:t>Distribution</a:t>
              </a:r>
            </a:p>
            <a:p>
              <a:pPr marL="514350" indent="-171450" algn="l" fontAlgn="ctr">
                <a:spcBef>
                  <a:spcPts val="0"/>
                </a:spcBef>
                <a:spcAft>
                  <a:spcPts val="0"/>
                </a:spcAft>
                <a:buFont typeface="Arial" panose="020B0604020202020204" pitchFamily="34" charset="0"/>
                <a:buChar char="•"/>
              </a:pPr>
              <a:r>
                <a:rPr lang="en-GB" sz="1800" dirty="0"/>
                <a:t>Green electricity generation</a:t>
              </a:r>
            </a:p>
          </p:txBody>
        </p:sp>
      </p:grpSp>
      <p:sp>
        <p:nvSpPr>
          <p:cNvPr id="15" name="Rectangle: Rounded Corners 14">
            <a:extLst>
              <a:ext uri="{FF2B5EF4-FFF2-40B4-BE49-F238E27FC236}">
                <a16:creationId xmlns:a16="http://schemas.microsoft.com/office/drawing/2014/main" id="{EE613F4D-B9DD-4CB5-91B0-2EA871EEEB35}"/>
              </a:ext>
            </a:extLst>
          </p:cNvPr>
          <p:cNvSpPr/>
          <p:nvPr/>
        </p:nvSpPr>
        <p:spPr bwMode="auto">
          <a:xfrm>
            <a:off x="619907" y="2060848"/>
            <a:ext cx="1947701" cy="360040"/>
          </a:xfrm>
          <a:prstGeom prst="roundRect">
            <a:avLst/>
          </a:prstGeom>
          <a:noFill/>
          <a:ln w="28575" cap="flat" cmpd="sng" algn="ctr">
            <a:solidFill>
              <a:schemeClr val="accent3"/>
            </a:solidFill>
            <a:prstDash val="solid"/>
            <a:round/>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accent3"/>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en-GB" sz="1500" b="0" i="0" u="none" strike="noStrike" cap="none" normalizeH="0" baseline="0">
              <a:ln>
                <a:noFill/>
              </a:ln>
              <a:solidFill>
                <a:schemeClr val="tx1"/>
              </a:solidFill>
              <a:effectLst/>
              <a:latin typeface="Arial" pitchFamily="34" charset="0"/>
              <a:cs typeface="Arial" pitchFamily="34" charset="0"/>
            </a:endParaRPr>
          </a:p>
        </p:txBody>
      </p:sp>
      <p:sp>
        <p:nvSpPr>
          <p:cNvPr id="16" name="TextBox 15">
            <a:extLst>
              <a:ext uri="{FF2B5EF4-FFF2-40B4-BE49-F238E27FC236}">
                <a16:creationId xmlns:a16="http://schemas.microsoft.com/office/drawing/2014/main" id="{EBB6D266-6840-4786-9B7C-D451F357F105}"/>
              </a:ext>
            </a:extLst>
          </p:cNvPr>
          <p:cNvSpPr txBox="1"/>
          <p:nvPr/>
        </p:nvSpPr>
        <p:spPr>
          <a:xfrm>
            <a:off x="3503712" y="2087720"/>
            <a:ext cx="3184676" cy="658642"/>
          </a:xfrm>
          <a:prstGeom prst="rect">
            <a:avLst/>
          </a:prstGeom>
          <a:noFill/>
        </p:spPr>
        <p:txBody>
          <a:bodyPr wrap="square" rtlCol="0">
            <a:spAutoFit/>
          </a:bodyPr>
          <a:lstStyle/>
          <a:p>
            <a:r>
              <a:rPr lang="en-GB" sz="1600" b="1" i="1" dirty="0">
                <a:solidFill>
                  <a:schemeClr val="accent3"/>
                </a:solidFill>
              </a:rPr>
              <a:t>Market-pulled mobility path?</a:t>
            </a:r>
            <a:br>
              <a:rPr lang="en-GB" sz="1600" b="1" i="1" dirty="0">
                <a:solidFill>
                  <a:schemeClr val="accent3"/>
                </a:solidFill>
              </a:rPr>
            </a:br>
            <a:r>
              <a:rPr lang="en-GB" sz="1600" b="1" i="1" dirty="0">
                <a:solidFill>
                  <a:schemeClr val="accent3"/>
                </a:solidFill>
              </a:rPr>
              <a:t>As trade enabler</a:t>
            </a:r>
          </a:p>
        </p:txBody>
      </p:sp>
      <p:grpSp>
        <p:nvGrpSpPr>
          <p:cNvPr id="19" name="Group 18">
            <a:extLst>
              <a:ext uri="{FF2B5EF4-FFF2-40B4-BE49-F238E27FC236}">
                <a16:creationId xmlns:a16="http://schemas.microsoft.com/office/drawing/2014/main" id="{3CFA63E6-DF68-4358-854D-E33540808739}"/>
              </a:ext>
            </a:extLst>
          </p:cNvPr>
          <p:cNvGrpSpPr/>
          <p:nvPr/>
        </p:nvGrpSpPr>
        <p:grpSpPr>
          <a:xfrm>
            <a:off x="6507425" y="4139934"/>
            <a:ext cx="5684575" cy="2714456"/>
            <a:chOff x="6507425" y="4139934"/>
            <a:chExt cx="5684575" cy="2714456"/>
          </a:xfrm>
        </p:grpSpPr>
        <p:pic>
          <p:nvPicPr>
            <p:cNvPr id="13" name="Picture 12">
              <a:extLst>
                <a:ext uri="{FF2B5EF4-FFF2-40B4-BE49-F238E27FC236}">
                  <a16:creationId xmlns:a16="http://schemas.microsoft.com/office/drawing/2014/main" id="{EEEF4F6A-6313-4609-BC9F-06228584A5F2}"/>
                </a:ext>
              </a:extLst>
            </p:cNvPr>
            <p:cNvPicPr>
              <a:picLocks noChangeAspect="1"/>
            </p:cNvPicPr>
            <p:nvPr/>
          </p:nvPicPr>
          <p:blipFill>
            <a:blip r:embed="rId3"/>
            <a:stretch>
              <a:fillRect/>
            </a:stretch>
          </p:blipFill>
          <p:spPr>
            <a:xfrm>
              <a:off x="9448800" y="4156687"/>
              <a:ext cx="2743200" cy="2057400"/>
            </a:xfrm>
            <a:prstGeom prst="rect">
              <a:avLst/>
            </a:prstGeom>
          </p:spPr>
        </p:pic>
        <p:sp>
          <p:nvSpPr>
            <p:cNvPr id="14" name="TextBox 13">
              <a:extLst>
                <a:ext uri="{FF2B5EF4-FFF2-40B4-BE49-F238E27FC236}">
                  <a16:creationId xmlns:a16="http://schemas.microsoft.com/office/drawing/2014/main" id="{4E3AB7EA-C8EC-4714-ABE6-A23F0D9A6E13}"/>
                </a:ext>
              </a:extLst>
            </p:cNvPr>
            <p:cNvSpPr txBox="1"/>
            <p:nvPr/>
          </p:nvSpPr>
          <p:spPr>
            <a:xfrm>
              <a:off x="6507425" y="4139934"/>
              <a:ext cx="3332991" cy="1224951"/>
            </a:xfrm>
            <a:prstGeom prst="rect">
              <a:avLst/>
            </a:prstGeom>
            <a:noFill/>
          </p:spPr>
          <p:txBody>
            <a:bodyPr wrap="square" rtlCol="0">
              <a:spAutoFit/>
            </a:bodyPr>
            <a:lstStyle/>
            <a:p>
              <a:r>
                <a:rPr lang="en-GB" sz="1600" b="1" dirty="0"/>
                <a:t>No clear global industry roadmap to transition out of fossil fuels</a:t>
              </a:r>
            </a:p>
            <a:p>
              <a:r>
                <a:rPr lang="en-GB" sz="1600" i="1" dirty="0"/>
                <a:t>Not pushed by low oil prices… </a:t>
              </a:r>
            </a:p>
          </p:txBody>
        </p:sp>
        <p:pic>
          <p:nvPicPr>
            <p:cNvPr id="18" name="Picture 17">
              <a:extLst>
                <a:ext uri="{FF2B5EF4-FFF2-40B4-BE49-F238E27FC236}">
                  <a16:creationId xmlns:a16="http://schemas.microsoft.com/office/drawing/2014/main" id="{65044869-64DA-4C24-ACD8-446AE491D935}"/>
                </a:ext>
              </a:extLst>
            </p:cNvPr>
            <p:cNvPicPr>
              <a:picLocks noChangeAspect="1"/>
            </p:cNvPicPr>
            <p:nvPr/>
          </p:nvPicPr>
          <p:blipFill>
            <a:blip r:embed="rId4"/>
            <a:stretch>
              <a:fillRect/>
            </a:stretch>
          </p:blipFill>
          <p:spPr>
            <a:xfrm>
              <a:off x="7032104" y="5327379"/>
              <a:ext cx="2167681" cy="1527011"/>
            </a:xfrm>
            <a:prstGeom prst="rect">
              <a:avLst/>
            </a:prstGeom>
          </p:spPr>
        </p:pic>
      </p:grpSp>
    </p:spTree>
    <p:extLst>
      <p:ext uri="{BB962C8B-B14F-4D97-AF65-F5344CB8AC3E}">
        <p14:creationId xmlns:p14="http://schemas.microsoft.com/office/powerpoint/2010/main" val="146188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EAFF7-297F-4D40-B7DA-8736B6DBD2BB}"/>
              </a:ext>
            </a:extLst>
          </p:cNvPr>
          <p:cNvSpPr>
            <a:spLocks noGrp="1"/>
          </p:cNvSpPr>
          <p:nvPr>
            <p:ph type="title"/>
          </p:nvPr>
        </p:nvSpPr>
        <p:spPr/>
        <p:txBody>
          <a:bodyPr/>
          <a:lstStyle/>
          <a:p>
            <a:r>
              <a:rPr lang="fr-FR" dirty="0"/>
              <a:t>Pick the right battle</a:t>
            </a:r>
            <a:endParaRPr lang="en-GB" dirty="0"/>
          </a:p>
        </p:txBody>
      </p:sp>
      <p:sp>
        <p:nvSpPr>
          <p:cNvPr id="5" name="Slide Number Placeholder 4">
            <a:extLst>
              <a:ext uri="{FF2B5EF4-FFF2-40B4-BE49-F238E27FC236}">
                <a16:creationId xmlns:a16="http://schemas.microsoft.com/office/drawing/2014/main" id="{AAD790DA-188C-41FA-8A9E-E3C7D13757A1}"/>
              </a:ext>
            </a:extLst>
          </p:cNvPr>
          <p:cNvSpPr>
            <a:spLocks noGrp="1"/>
          </p:cNvSpPr>
          <p:nvPr>
            <p:ph type="sldNum" sz="quarter" idx="12"/>
          </p:nvPr>
        </p:nvSpPr>
        <p:spPr/>
        <p:txBody>
          <a:bodyPr/>
          <a:lstStyle/>
          <a:p>
            <a:fld id="{290114C8-F7F2-4E05-9CAE-DDD3D22A4BE8}" type="slidenum">
              <a:rPr lang="de-DE" altLang="de-DE" smtClean="0"/>
              <a:pPr/>
              <a:t>17</a:t>
            </a:fld>
            <a:endParaRPr lang="de-DE" altLang="de-DE"/>
          </a:p>
        </p:txBody>
      </p:sp>
      <p:sp>
        <p:nvSpPr>
          <p:cNvPr id="6" name="Text Placeholder 5">
            <a:extLst>
              <a:ext uri="{FF2B5EF4-FFF2-40B4-BE49-F238E27FC236}">
                <a16:creationId xmlns:a16="http://schemas.microsoft.com/office/drawing/2014/main" id="{00521B72-6FB6-4BD5-A189-255016B1B077}"/>
              </a:ext>
            </a:extLst>
          </p:cNvPr>
          <p:cNvSpPr>
            <a:spLocks noGrp="1"/>
          </p:cNvSpPr>
          <p:nvPr>
            <p:ph type="body" sz="quarter" idx="13"/>
          </p:nvPr>
        </p:nvSpPr>
        <p:spPr>
          <a:xfrm>
            <a:off x="8649337" y="1113502"/>
            <a:ext cx="3266785" cy="144463"/>
          </a:xfrm>
        </p:spPr>
        <p:txBody>
          <a:bodyPr/>
          <a:lstStyle/>
          <a:p>
            <a:endParaRPr lang="en-GB"/>
          </a:p>
        </p:txBody>
      </p:sp>
      <p:pic>
        <p:nvPicPr>
          <p:cNvPr id="1026" name="Picture 2" descr="Presentation6">
            <a:extLst>
              <a:ext uri="{FF2B5EF4-FFF2-40B4-BE49-F238E27FC236}">
                <a16:creationId xmlns:a16="http://schemas.microsoft.com/office/drawing/2014/main" id="{2C01D695-771D-4733-831B-EC0250BF44E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63752" y="404664"/>
            <a:ext cx="8208193" cy="441979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82CA501-A9CA-4AFC-8C7E-7FB3E2E20177}"/>
              </a:ext>
            </a:extLst>
          </p:cNvPr>
          <p:cNvSpPr txBox="1"/>
          <p:nvPr/>
        </p:nvSpPr>
        <p:spPr>
          <a:xfrm>
            <a:off x="4871864" y="4797152"/>
            <a:ext cx="7379071" cy="574003"/>
          </a:xfrm>
          <a:prstGeom prst="rect">
            <a:avLst/>
          </a:prstGeom>
          <a:noFill/>
        </p:spPr>
        <p:txBody>
          <a:bodyPr wrap="none" rtlCol="0">
            <a:spAutoFit/>
          </a:bodyPr>
          <a:lstStyle/>
          <a:p>
            <a:pPr algn="l"/>
            <a:r>
              <a:rPr lang="en-GB" dirty="0"/>
              <a:t>Relationship between energy efficiency and design range for different vehicle energy sources</a:t>
            </a:r>
            <a:br>
              <a:rPr lang="en-GB" dirty="0"/>
            </a:br>
            <a:r>
              <a:rPr lang="en-GB" u="sng" dirty="0">
                <a:solidFill>
                  <a:schemeClr val="bg1">
                    <a:lumMod val="50000"/>
                  </a:schemeClr>
                </a:solidFill>
              </a:rPr>
              <a:t>Source</a:t>
            </a:r>
            <a:r>
              <a:rPr lang="en-GB" dirty="0">
                <a:solidFill>
                  <a:schemeClr val="bg1">
                    <a:lumMod val="50000"/>
                  </a:schemeClr>
                </a:solidFill>
              </a:rPr>
              <a:t>: Rasa </a:t>
            </a:r>
            <a:r>
              <a:rPr lang="en-GB" dirty="0" err="1">
                <a:solidFill>
                  <a:schemeClr val="bg1">
                    <a:lumMod val="50000"/>
                  </a:schemeClr>
                </a:solidFill>
              </a:rPr>
              <a:t>Riversimple</a:t>
            </a:r>
            <a:endParaRPr lang="en-GB" dirty="0">
              <a:solidFill>
                <a:schemeClr val="bg1">
                  <a:lumMod val="50000"/>
                </a:schemeClr>
              </a:solidFill>
            </a:endParaRPr>
          </a:p>
        </p:txBody>
      </p:sp>
      <p:sp>
        <p:nvSpPr>
          <p:cNvPr id="8" name="TextBox 7">
            <a:extLst>
              <a:ext uri="{FF2B5EF4-FFF2-40B4-BE49-F238E27FC236}">
                <a16:creationId xmlns:a16="http://schemas.microsoft.com/office/drawing/2014/main" id="{3038AAED-A023-4090-9791-1BF09357C45B}"/>
              </a:ext>
            </a:extLst>
          </p:cNvPr>
          <p:cNvSpPr txBox="1"/>
          <p:nvPr/>
        </p:nvSpPr>
        <p:spPr>
          <a:xfrm>
            <a:off x="407368" y="1383883"/>
            <a:ext cx="3908170" cy="1685077"/>
          </a:xfrm>
          <a:prstGeom prst="rect">
            <a:avLst/>
          </a:prstGeom>
          <a:noFill/>
        </p:spPr>
        <p:txBody>
          <a:bodyPr wrap="square" rtlCol="0">
            <a:spAutoFit/>
          </a:bodyPr>
          <a:lstStyle/>
          <a:p>
            <a:pPr algn="l"/>
            <a:r>
              <a:rPr lang="fr-FR" sz="1800" b="1" dirty="0" err="1"/>
              <a:t>Wrong</a:t>
            </a:r>
            <a:r>
              <a:rPr lang="fr-FR" sz="1800" b="1" dirty="0"/>
              <a:t> question</a:t>
            </a:r>
            <a:r>
              <a:rPr lang="fr-FR" sz="1800" dirty="0"/>
              <a:t>: batteries &amp; fuel </a:t>
            </a:r>
            <a:r>
              <a:rPr lang="fr-FR" sz="1800" dirty="0" err="1"/>
              <a:t>cells</a:t>
            </a:r>
            <a:r>
              <a:rPr lang="fr-FR" sz="1800" dirty="0"/>
              <a:t> are for </a:t>
            </a:r>
            <a:r>
              <a:rPr lang="fr-FR" sz="1800" dirty="0" err="1"/>
              <a:t>different</a:t>
            </a:r>
            <a:r>
              <a:rPr lang="fr-FR" sz="1800" dirty="0"/>
              <a:t> use cases </a:t>
            </a:r>
            <a:br>
              <a:rPr lang="fr-FR" sz="1800" dirty="0"/>
            </a:br>
            <a:r>
              <a:rPr lang="fr-FR" sz="1800" dirty="0"/>
              <a:t>(e.g. Urban </a:t>
            </a:r>
            <a:r>
              <a:rPr lang="fr-FR" sz="1800" dirty="0" err="1"/>
              <a:t>Mobility</a:t>
            </a:r>
            <a:r>
              <a:rPr lang="fr-FR" sz="1800" dirty="0"/>
              <a:t> for batteries and H2FC for longer ranges (road transport, etc.))</a:t>
            </a:r>
            <a:endParaRPr lang="en-GB" sz="1800" dirty="0"/>
          </a:p>
        </p:txBody>
      </p:sp>
      <p:sp>
        <p:nvSpPr>
          <p:cNvPr id="12" name="TextBox 11">
            <a:extLst>
              <a:ext uri="{FF2B5EF4-FFF2-40B4-BE49-F238E27FC236}">
                <a16:creationId xmlns:a16="http://schemas.microsoft.com/office/drawing/2014/main" id="{58E82DD1-E474-4CA8-8E2C-E620E4BFC3E0}"/>
              </a:ext>
            </a:extLst>
          </p:cNvPr>
          <p:cNvSpPr txBox="1"/>
          <p:nvPr/>
        </p:nvSpPr>
        <p:spPr>
          <a:xfrm>
            <a:off x="215730" y="4149080"/>
            <a:ext cx="3404114" cy="1339469"/>
          </a:xfrm>
          <a:prstGeom prst="rect">
            <a:avLst/>
          </a:prstGeom>
          <a:noFill/>
        </p:spPr>
        <p:txBody>
          <a:bodyPr wrap="square" rtlCol="0">
            <a:spAutoFit/>
          </a:bodyPr>
          <a:lstStyle/>
          <a:p>
            <a:pPr algn="l"/>
            <a:r>
              <a:rPr lang="fr-FR" sz="1800" dirty="0" err="1">
                <a:solidFill>
                  <a:schemeClr val="accent5"/>
                </a:solidFill>
              </a:rPr>
              <a:t>Considering</a:t>
            </a:r>
            <a:r>
              <a:rPr lang="fr-FR" sz="1800" dirty="0">
                <a:solidFill>
                  <a:schemeClr val="accent5"/>
                </a:solidFill>
              </a:rPr>
              <a:t> the life cycle (</a:t>
            </a:r>
            <a:r>
              <a:rPr lang="fr-FR" sz="1800" dirty="0" err="1">
                <a:solidFill>
                  <a:schemeClr val="accent5"/>
                </a:solidFill>
              </a:rPr>
              <a:t>emissions</a:t>
            </a:r>
            <a:r>
              <a:rPr lang="fr-FR" sz="1800" dirty="0">
                <a:solidFill>
                  <a:schemeClr val="accent5"/>
                </a:solidFill>
              </a:rPr>
              <a:t> &amp; </a:t>
            </a:r>
            <a:r>
              <a:rPr lang="fr-FR" sz="1800" dirty="0" err="1">
                <a:solidFill>
                  <a:schemeClr val="accent5"/>
                </a:solidFill>
              </a:rPr>
              <a:t>costs</a:t>
            </a:r>
            <a:r>
              <a:rPr lang="fr-FR" sz="1800" dirty="0">
                <a:solidFill>
                  <a:schemeClr val="accent5"/>
                </a:solidFill>
              </a:rPr>
              <a:t>), </a:t>
            </a:r>
            <a:r>
              <a:rPr lang="fr-FR" sz="1800" dirty="0" err="1">
                <a:solidFill>
                  <a:schemeClr val="accent5"/>
                </a:solidFill>
              </a:rPr>
              <a:t>it</a:t>
            </a:r>
            <a:r>
              <a:rPr lang="fr-FR" sz="1800" dirty="0">
                <a:solidFill>
                  <a:schemeClr val="accent5"/>
                </a:solidFill>
              </a:rPr>
              <a:t> all </a:t>
            </a:r>
            <a:r>
              <a:rPr lang="fr-FR" sz="1800" dirty="0" err="1">
                <a:solidFill>
                  <a:schemeClr val="accent5"/>
                </a:solidFill>
              </a:rPr>
              <a:t>comes</a:t>
            </a:r>
            <a:r>
              <a:rPr lang="fr-FR" sz="1800" dirty="0">
                <a:solidFill>
                  <a:schemeClr val="accent5"/>
                </a:solidFill>
              </a:rPr>
              <a:t> down to the initial source of </a:t>
            </a:r>
            <a:r>
              <a:rPr lang="fr-FR" sz="1800" dirty="0" err="1">
                <a:solidFill>
                  <a:schemeClr val="accent5"/>
                </a:solidFill>
              </a:rPr>
              <a:t>energy</a:t>
            </a:r>
            <a:endParaRPr lang="en-GB" sz="1800" dirty="0">
              <a:solidFill>
                <a:schemeClr val="accent5"/>
              </a:solidFill>
            </a:endParaRPr>
          </a:p>
        </p:txBody>
      </p:sp>
      <p:sp>
        <p:nvSpPr>
          <p:cNvPr id="11" name="TextBox 10">
            <a:extLst>
              <a:ext uri="{FF2B5EF4-FFF2-40B4-BE49-F238E27FC236}">
                <a16:creationId xmlns:a16="http://schemas.microsoft.com/office/drawing/2014/main" id="{F2A28136-A0DA-4748-94A1-D3730D2DEE1F}"/>
              </a:ext>
            </a:extLst>
          </p:cNvPr>
          <p:cNvSpPr txBox="1"/>
          <p:nvPr/>
        </p:nvSpPr>
        <p:spPr>
          <a:xfrm>
            <a:off x="5959204" y="623721"/>
            <a:ext cx="6232796" cy="375487"/>
          </a:xfrm>
          <a:prstGeom prst="rect">
            <a:avLst/>
          </a:prstGeom>
          <a:noFill/>
        </p:spPr>
        <p:txBody>
          <a:bodyPr wrap="none" rtlCol="0">
            <a:spAutoFit/>
          </a:bodyPr>
          <a:lstStyle/>
          <a:p>
            <a:r>
              <a:rPr lang="fr-FR" sz="1600" b="1" dirty="0" err="1"/>
              <a:t>Making</a:t>
            </a:r>
            <a:r>
              <a:rPr lang="fr-FR" sz="1600" b="1" dirty="0"/>
              <a:t> the right </a:t>
            </a:r>
            <a:r>
              <a:rPr lang="fr-FR" sz="1600" b="1" dirty="0" err="1"/>
              <a:t>trade</a:t>
            </a:r>
            <a:r>
              <a:rPr lang="fr-FR" sz="1600" b="1" dirty="0"/>
              <a:t> </a:t>
            </a:r>
            <a:r>
              <a:rPr lang="fr-FR" sz="1600" b="1" dirty="0" err="1"/>
              <a:t>between</a:t>
            </a:r>
            <a:r>
              <a:rPr lang="fr-FR" sz="1600" b="1" dirty="0"/>
              <a:t> Battery &amp; Fuel </a:t>
            </a:r>
            <a:r>
              <a:rPr lang="fr-FR" sz="1600" b="1" dirty="0" err="1"/>
              <a:t>Cell</a:t>
            </a:r>
            <a:r>
              <a:rPr lang="fr-FR" sz="1600" b="1" dirty="0"/>
              <a:t> propulsion</a:t>
            </a:r>
            <a:endParaRPr lang="en-GB" sz="1600" b="1" dirty="0"/>
          </a:p>
        </p:txBody>
      </p:sp>
      <p:sp>
        <p:nvSpPr>
          <p:cNvPr id="10" name="TextBox 9">
            <a:extLst>
              <a:ext uri="{FF2B5EF4-FFF2-40B4-BE49-F238E27FC236}">
                <a16:creationId xmlns:a16="http://schemas.microsoft.com/office/drawing/2014/main" id="{84B59EE7-8E17-41DE-B691-CF61BEAA92FE}"/>
              </a:ext>
            </a:extLst>
          </p:cNvPr>
          <p:cNvSpPr txBox="1"/>
          <p:nvPr/>
        </p:nvSpPr>
        <p:spPr>
          <a:xfrm>
            <a:off x="2205819" y="5458111"/>
            <a:ext cx="8210661" cy="1355265"/>
          </a:xfrm>
          <a:prstGeom prst="roundRect">
            <a:avLst/>
          </a:prstGeom>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marL="285750" indent="-285750" algn="l">
              <a:buFont typeface="Arial" panose="020B0604020202020204" pitchFamily="34" charset="0"/>
              <a:buChar char="•"/>
            </a:pPr>
            <a:r>
              <a:rPr lang="en-GB" sz="1600" dirty="0">
                <a:solidFill>
                  <a:schemeClr val="accent5"/>
                </a:solidFill>
              </a:rPr>
              <a:t>Need to increase share of renewables in Electricity generation, mainly in China, India and developing countries</a:t>
            </a:r>
          </a:p>
          <a:p>
            <a:pPr marL="285750" indent="-285750" algn="l">
              <a:buFont typeface="Arial" panose="020B0604020202020204" pitchFamily="34" charset="0"/>
              <a:buChar char="•"/>
            </a:pPr>
            <a:r>
              <a:rPr lang="en-GB" sz="1600" dirty="0">
                <a:solidFill>
                  <a:schemeClr val="accent5"/>
                </a:solidFill>
              </a:rPr>
              <a:t>95% of Hydrogen currently generated is done from fossil fuels </a:t>
            </a:r>
          </a:p>
          <a:p>
            <a:pPr marL="285750" indent="-285750" algn="l">
              <a:buFont typeface="Arial" panose="020B0604020202020204" pitchFamily="34" charset="0"/>
              <a:buChar char="•"/>
            </a:pPr>
            <a:r>
              <a:rPr lang="en-GB" sz="1600" dirty="0">
                <a:solidFill>
                  <a:schemeClr val="accent5"/>
                </a:solidFill>
              </a:rPr>
              <a:t>Emissions in manufacturing, uses of special metals implying mining emissions</a:t>
            </a:r>
          </a:p>
        </p:txBody>
      </p:sp>
      <p:sp>
        <p:nvSpPr>
          <p:cNvPr id="13" name="Arrow: Bent-Up 12">
            <a:extLst>
              <a:ext uri="{FF2B5EF4-FFF2-40B4-BE49-F238E27FC236}">
                <a16:creationId xmlns:a16="http://schemas.microsoft.com/office/drawing/2014/main" id="{51960C96-C84C-4D8C-8812-F589B3B3ED3A}"/>
              </a:ext>
            </a:extLst>
          </p:cNvPr>
          <p:cNvSpPr/>
          <p:nvPr/>
        </p:nvSpPr>
        <p:spPr bwMode="auto">
          <a:xfrm rot="5400000">
            <a:off x="1139108" y="5582260"/>
            <a:ext cx="989472" cy="859416"/>
          </a:xfrm>
          <a:prstGeom prst="bentUpArrow">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en-GB" sz="1500" b="0" i="0" u="none" strike="noStrike" cap="none" normalizeH="0" baseline="0">
              <a:ln>
                <a:noFill/>
              </a:ln>
              <a:solidFill>
                <a:schemeClr val="tx1"/>
              </a:solidFill>
              <a:effectLst/>
              <a:latin typeface="Arial" pitchFamily="34" charset="0"/>
              <a:cs typeface="Arial" pitchFamily="34" charset="0"/>
            </a:endParaRPr>
          </a:p>
        </p:txBody>
      </p:sp>
      <p:pic>
        <p:nvPicPr>
          <p:cNvPr id="15" name="Picture 14">
            <a:extLst>
              <a:ext uri="{FF2B5EF4-FFF2-40B4-BE49-F238E27FC236}">
                <a16:creationId xmlns:a16="http://schemas.microsoft.com/office/drawing/2014/main" id="{F76E94FC-E7B9-4245-B6C1-FD2DB19655A5}"/>
              </a:ext>
            </a:extLst>
          </p:cNvPr>
          <p:cNvPicPr>
            <a:picLocks noChangeAspect="1"/>
          </p:cNvPicPr>
          <p:nvPr/>
        </p:nvPicPr>
        <p:blipFill>
          <a:blip r:embed="rId4"/>
          <a:stretch>
            <a:fillRect/>
          </a:stretch>
        </p:blipFill>
        <p:spPr>
          <a:xfrm>
            <a:off x="2183997" y="2807368"/>
            <a:ext cx="2221036" cy="1249333"/>
          </a:xfrm>
          <a:prstGeom prst="rect">
            <a:avLst/>
          </a:prstGeom>
        </p:spPr>
      </p:pic>
    </p:spTree>
    <p:extLst>
      <p:ext uri="{BB962C8B-B14F-4D97-AF65-F5344CB8AC3E}">
        <p14:creationId xmlns:p14="http://schemas.microsoft.com/office/powerpoint/2010/main" val="85960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C6BD2-0C9F-46A8-8EC2-604CB914634B}"/>
              </a:ext>
            </a:extLst>
          </p:cNvPr>
          <p:cNvSpPr>
            <a:spLocks noGrp="1"/>
          </p:cNvSpPr>
          <p:nvPr>
            <p:ph type="ctrTitle"/>
          </p:nvPr>
        </p:nvSpPr>
        <p:spPr/>
        <p:txBody>
          <a:bodyPr/>
          <a:lstStyle/>
          <a:p>
            <a:r>
              <a:rPr lang="en-GB" dirty="0"/>
              <a:t>So… problem solved?</a:t>
            </a:r>
          </a:p>
        </p:txBody>
      </p:sp>
      <p:sp>
        <p:nvSpPr>
          <p:cNvPr id="3" name="Subtitle 2">
            <a:extLst>
              <a:ext uri="{FF2B5EF4-FFF2-40B4-BE49-F238E27FC236}">
                <a16:creationId xmlns:a16="http://schemas.microsoft.com/office/drawing/2014/main" id="{34186A2E-78F2-40C8-8C7B-DA8847A7FB23}"/>
              </a:ext>
            </a:extLst>
          </p:cNvPr>
          <p:cNvSpPr>
            <a:spLocks noGrp="1"/>
          </p:cNvSpPr>
          <p:nvPr>
            <p:ph type="subTitle" idx="1"/>
          </p:nvPr>
        </p:nvSpPr>
        <p:spPr/>
        <p:txBody>
          <a:bodyPr/>
          <a:lstStyle/>
          <a:p>
            <a:r>
              <a:rPr lang="fr-FR" dirty="0" err="1"/>
              <a:t>Let’s</a:t>
            </a:r>
            <a:r>
              <a:rPr lang="fr-FR" dirty="0"/>
              <a:t> have a </a:t>
            </a:r>
            <a:r>
              <a:rPr lang="fr-FR" dirty="0" err="1"/>
              <a:t>deeper</a:t>
            </a:r>
            <a:r>
              <a:rPr lang="fr-FR" dirty="0"/>
              <a:t> look</a:t>
            </a:r>
            <a:endParaRPr lang="en-GB" dirty="0"/>
          </a:p>
        </p:txBody>
      </p:sp>
      <p:sp>
        <p:nvSpPr>
          <p:cNvPr id="4" name="Text Placeholder 3">
            <a:extLst>
              <a:ext uri="{FF2B5EF4-FFF2-40B4-BE49-F238E27FC236}">
                <a16:creationId xmlns:a16="http://schemas.microsoft.com/office/drawing/2014/main" id="{4E6DF9A5-A6BE-4985-9CD5-3EE35B0C5E4F}"/>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662218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5AD54-37F3-43D7-9299-D5A2F4C6035D}"/>
              </a:ext>
            </a:extLst>
          </p:cNvPr>
          <p:cNvSpPr>
            <a:spLocks noGrp="1"/>
          </p:cNvSpPr>
          <p:nvPr>
            <p:ph type="title"/>
          </p:nvPr>
        </p:nvSpPr>
        <p:spPr>
          <a:xfrm>
            <a:off x="370920" y="301489"/>
            <a:ext cx="11249698" cy="881187"/>
          </a:xfrm>
        </p:spPr>
        <p:txBody>
          <a:bodyPr/>
          <a:lstStyle/>
          <a:p>
            <a:r>
              <a:rPr lang="fr-FR" dirty="0" err="1"/>
              <a:t>What</a:t>
            </a:r>
            <a:r>
              <a:rPr lang="fr-FR" dirty="0"/>
              <a:t> </a:t>
            </a:r>
            <a:r>
              <a:rPr lang="fr-FR" dirty="0" err="1"/>
              <a:t>physics</a:t>
            </a:r>
            <a:r>
              <a:rPr lang="fr-FR" dirty="0"/>
              <a:t> tell us for </a:t>
            </a:r>
            <a:r>
              <a:rPr lang="fr-FR" dirty="0" err="1"/>
              <a:t>Hydrogen</a:t>
            </a:r>
            <a:r>
              <a:rPr lang="fr-FR" dirty="0"/>
              <a:t> </a:t>
            </a:r>
            <a:r>
              <a:rPr lang="fr-FR" dirty="0" err="1"/>
              <a:t>generation</a:t>
            </a:r>
            <a:r>
              <a:rPr lang="fr-FR" dirty="0"/>
              <a:t>?</a:t>
            </a:r>
            <a:endParaRPr lang="en-GB" dirty="0"/>
          </a:p>
        </p:txBody>
      </p:sp>
      <p:sp>
        <p:nvSpPr>
          <p:cNvPr id="3" name="Date Placeholder 2">
            <a:extLst>
              <a:ext uri="{FF2B5EF4-FFF2-40B4-BE49-F238E27FC236}">
                <a16:creationId xmlns:a16="http://schemas.microsoft.com/office/drawing/2014/main" id="{3A0492E9-430E-48BF-9106-49431FA28EBF}"/>
              </a:ext>
            </a:extLst>
          </p:cNvPr>
          <p:cNvSpPr>
            <a:spLocks noGrp="1"/>
          </p:cNvSpPr>
          <p:nvPr>
            <p:ph type="dt" sz="half" idx="10"/>
          </p:nvPr>
        </p:nvSpPr>
        <p:spPr/>
        <p:txBody>
          <a:bodyPr/>
          <a:lstStyle/>
          <a:p>
            <a:r>
              <a:rPr lang="en-US" altLang="de-DE"/>
              <a:t>DD Month, YEAR</a:t>
            </a:r>
            <a:endParaRPr lang="de-DE" altLang="de-DE" dirty="0"/>
          </a:p>
        </p:txBody>
      </p:sp>
      <p:sp>
        <p:nvSpPr>
          <p:cNvPr id="4" name="Footer Placeholder 3">
            <a:extLst>
              <a:ext uri="{FF2B5EF4-FFF2-40B4-BE49-F238E27FC236}">
                <a16:creationId xmlns:a16="http://schemas.microsoft.com/office/drawing/2014/main" id="{B367838B-B700-4184-BB56-6FD054CAC45E}"/>
              </a:ext>
            </a:extLst>
          </p:cNvPr>
          <p:cNvSpPr>
            <a:spLocks noGrp="1"/>
          </p:cNvSpPr>
          <p:nvPr>
            <p:ph type="ftr" sz="quarter" idx="11"/>
          </p:nvPr>
        </p:nvSpPr>
        <p:spPr/>
        <p:txBody>
          <a:bodyPr/>
          <a:lstStyle/>
          <a:p>
            <a:r>
              <a:rPr lang="en-GB" altLang="de-DE"/>
              <a:t>Presentation title runs here (go to Header and Footer to edit this text)</a:t>
            </a:r>
            <a:endParaRPr lang="de-DE" altLang="de-DE"/>
          </a:p>
        </p:txBody>
      </p:sp>
      <p:sp>
        <p:nvSpPr>
          <p:cNvPr id="5" name="Slide Number Placeholder 4">
            <a:extLst>
              <a:ext uri="{FF2B5EF4-FFF2-40B4-BE49-F238E27FC236}">
                <a16:creationId xmlns:a16="http://schemas.microsoft.com/office/drawing/2014/main" id="{5C0F8682-D10D-434F-A54F-7FF5500B0105}"/>
              </a:ext>
            </a:extLst>
          </p:cNvPr>
          <p:cNvSpPr>
            <a:spLocks noGrp="1"/>
          </p:cNvSpPr>
          <p:nvPr>
            <p:ph type="sldNum" sz="quarter" idx="12"/>
          </p:nvPr>
        </p:nvSpPr>
        <p:spPr/>
        <p:txBody>
          <a:bodyPr/>
          <a:lstStyle/>
          <a:p>
            <a:fld id="{290114C8-F7F2-4E05-9CAE-DDD3D22A4BE8}" type="slidenum">
              <a:rPr lang="de-DE" altLang="de-DE" smtClean="0"/>
              <a:pPr/>
              <a:t>19</a:t>
            </a:fld>
            <a:endParaRPr lang="de-DE" altLang="de-DE"/>
          </a:p>
        </p:txBody>
      </p:sp>
      <p:sp>
        <p:nvSpPr>
          <p:cNvPr id="6" name="Text Placeholder 5">
            <a:extLst>
              <a:ext uri="{FF2B5EF4-FFF2-40B4-BE49-F238E27FC236}">
                <a16:creationId xmlns:a16="http://schemas.microsoft.com/office/drawing/2014/main" id="{6A9F09A9-E149-4F59-9383-AAC07CFE19B3}"/>
              </a:ext>
            </a:extLst>
          </p:cNvPr>
          <p:cNvSpPr>
            <a:spLocks noGrp="1"/>
          </p:cNvSpPr>
          <p:nvPr>
            <p:ph type="body" sz="quarter" idx="13"/>
          </p:nvPr>
        </p:nvSpPr>
        <p:spPr/>
        <p:txBody>
          <a:bodyPr/>
          <a:lstStyle/>
          <a:p>
            <a:r>
              <a:rPr lang="fr-FR" dirty="0" err="1"/>
              <a:t>Personal</a:t>
            </a:r>
            <a:r>
              <a:rPr lang="fr-FR" dirty="0"/>
              <a:t> opinion </a:t>
            </a:r>
            <a:r>
              <a:rPr lang="fr-FR" dirty="0" err="1"/>
              <a:t>expressed</a:t>
            </a:r>
            <a:endParaRPr lang="en-GB" dirty="0"/>
          </a:p>
        </p:txBody>
      </p:sp>
      <p:sp>
        <p:nvSpPr>
          <p:cNvPr id="8" name="TextBox 7">
            <a:extLst>
              <a:ext uri="{FF2B5EF4-FFF2-40B4-BE49-F238E27FC236}">
                <a16:creationId xmlns:a16="http://schemas.microsoft.com/office/drawing/2014/main" id="{C7B37A33-DA17-4B3A-A36E-AF3EA4624598}"/>
              </a:ext>
            </a:extLst>
          </p:cNvPr>
          <p:cNvSpPr txBox="1"/>
          <p:nvPr/>
        </p:nvSpPr>
        <p:spPr>
          <a:xfrm>
            <a:off x="497187" y="1325008"/>
            <a:ext cx="5094758" cy="454593"/>
          </a:xfrm>
          <a:prstGeom prst="roundRect">
            <a:avLst/>
          </a:prstGeom>
          <a:solidFill>
            <a:schemeClr val="accent2"/>
          </a:solidFill>
        </p:spPr>
        <p:txBody>
          <a:bodyPr wrap="square" rtlCol="0">
            <a:spAutoFit/>
          </a:bodyPr>
          <a:lstStyle/>
          <a:p>
            <a:r>
              <a:rPr lang="fr-FR" sz="1800" b="1" dirty="0"/>
              <a:t>1. Water </a:t>
            </a:r>
            <a:r>
              <a:rPr lang="fr-FR" sz="1800" b="1" dirty="0" err="1"/>
              <a:t>electrolysis</a:t>
            </a:r>
            <a:endParaRPr lang="en-GB" sz="1800" b="1" dirty="0"/>
          </a:p>
        </p:txBody>
      </p:sp>
      <p:pic>
        <p:nvPicPr>
          <p:cNvPr id="10" name="Picture 9" descr="crack.JPG">
            <a:extLst>
              <a:ext uri="{FF2B5EF4-FFF2-40B4-BE49-F238E27FC236}">
                <a16:creationId xmlns:a16="http://schemas.microsoft.com/office/drawing/2014/main" id="{D5D38992-DC88-4604-950C-B4BA458E465A}"/>
              </a:ext>
            </a:extLst>
          </p:cNvPr>
          <p:cNvPicPr>
            <a:picLocks noChangeAspect="1"/>
          </p:cNvPicPr>
          <p:nvPr/>
        </p:nvPicPr>
        <p:blipFill>
          <a:blip r:embed="rId3" cstate="print"/>
          <a:stretch>
            <a:fillRect/>
          </a:stretch>
        </p:blipFill>
        <p:spPr>
          <a:xfrm>
            <a:off x="6261264" y="2206195"/>
            <a:ext cx="5334000" cy="2288715"/>
          </a:xfrm>
          <a:prstGeom prst="rect">
            <a:avLst/>
          </a:prstGeom>
        </p:spPr>
      </p:pic>
      <p:pic>
        <p:nvPicPr>
          <p:cNvPr id="9" name="Picture 8">
            <a:extLst>
              <a:ext uri="{FF2B5EF4-FFF2-40B4-BE49-F238E27FC236}">
                <a16:creationId xmlns:a16="http://schemas.microsoft.com/office/drawing/2014/main" id="{646853AA-DF26-43DB-B482-99EBB72F99D4}"/>
              </a:ext>
            </a:extLst>
          </p:cNvPr>
          <p:cNvPicPr>
            <a:picLocks noChangeAspect="1"/>
          </p:cNvPicPr>
          <p:nvPr/>
        </p:nvPicPr>
        <p:blipFill>
          <a:blip r:embed="rId4"/>
          <a:stretch>
            <a:fillRect/>
          </a:stretch>
        </p:blipFill>
        <p:spPr>
          <a:xfrm>
            <a:off x="702518" y="1963603"/>
            <a:ext cx="4903513" cy="3740943"/>
          </a:xfrm>
          <a:prstGeom prst="rect">
            <a:avLst/>
          </a:prstGeom>
        </p:spPr>
      </p:pic>
      <p:sp>
        <p:nvSpPr>
          <p:cNvPr id="11" name="TextBox 10">
            <a:extLst>
              <a:ext uri="{FF2B5EF4-FFF2-40B4-BE49-F238E27FC236}">
                <a16:creationId xmlns:a16="http://schemas.microsoft.com/office/drawing/2014/main" id="{0A93EE18-F166-4E12-8709-DFCEF21EDF9F}"/>
              </a:ext>
            </a:extLst>
          </p:cNvPr>
          <p:cNvSpPr txBox="1"/>
          <p:nvPr/>
        </p:nvSpPr>
        <p:spPr>
          <a:xfrm>
            <a:off x="6109645" y="1325008"/>
            <a:ext cx="5637239" cy="454593"/>
          </a:xfrm>
          <a:prstGeom prst="roundRect">
            <a:avLst/>
          </a:prstGeom>
          <a:solidFill>
            <a:schemeClr val="accent2"/>
          </a:solidFill>
        </p:spPr>
        <p:txBody>
          <a:bodyPr wrap="square" rtlCol="0">
            <a:spAutoFit/>
          </a:bodyPr>
          <a:lstStyle/>
          <a:p>
            <a:r>
              <a:rPr lang="fr-FR" sz="1800" b="1" dirty="0"/>
              <a:t>2. Plasma cracking</a:t>
            </a:r>
            <a:endParaRPr lang="en-GB" sz="1800" b="1" dirty="0"/>
          </a:p>
        </p:txBody>
      </p:sp>
      <p:sp>
        <p:nvSpPr>
          <p:cNvPr id="12" name="TextBox 11">
            <a:extLst>
              <a:ext uri="{FF2B5EF4-FFF2-40B4-BE49-F238E27FC236}">
                <a16:creationId xmlns:a16="http://schemas.microsoft.com/office/drawing/2014/main" id="{B485240D-C8BB-4E2D-BCB1-80516D41E0CE}"/>
              </a:ext>
            </a:extLst>
          </p:cNvPr>
          <p:cNvSpPr txBox="1"/>
          <p:nvPr/>
        </p:nvSpPr>
        <p:spPr>
          <a:xfrm>
            <a:off x="3327056" y="952266"/>
            <a:ext cx="2491198" cy="410882"/>
          </a:xfrm>
          <a:prstGeom prst="rect">
            <a:avLst/>
          </a:prstGeom>
          <a:noFill/>
        </p:spPr>
        <p:txBody>
          <a:bodyPr wrap="square" rtlCol="0">
            <a:spAutoFit/>
          </a:bodyPr>
          <a:lstStyle/>
          <a:p>
            <a:r>
              <a:rPr lang="en-GB" sz="1800" dirty="0"/>
              <a:t>Efficiency </a:t>
            </a:r>
            <a:r>
              <a:rPr lang="en-GB" sz="1800" dirty="0">
                <a:solidFill>
                  <a:srgbClr val="00B050"/>
                </a:solidFill>
              </a:rPr>
              <a:t>up to 90%</a:t>
            </a:r>
          </a:p>
        </p:txBody>
      </p:sp>
      <p:sp>
        <p:nvSpPr>
          <p:cNvPr id="13" name="TextBox 12">
            <a:extLst>
              <a:ext uri="{FF2B5EF4-FFF2-40B4-BE49-F238E27FC236}">
                <a16:creationId xmlns:a16="http://schemas.microsoft.com/office/drawing/2014/main" id="{0E57943D-161D-45A1-BAAD-B58DA4AA2BE9}"/>
              </a:ext>
            </a:extLst>
          </p:cNvPr>
          <p:cNvSpPr txBox="1"/>
          <p:nvPr/>
        </p:nvSpPr>
        <p:spPr>
          <a:xfrm>
            <a:off x="9708926" y="960293"/>
            <a:ext cx="2075706" cy="729430"/>
          </a:xfrm>
          <a:prstGeom prst="rect">
            <a:avLst/>
          </a:prstGeom>
          <a:noFill/>
        </p:spPr>
        <p:txBody>
          <a:bodyPr wrap="square" rtlCol="0">
            <a:spAutoFit/>
          </a:bodyPr>
          <a:lstStyle/>
          <a:p>
            <a:r>
              <a:rPr lang="en-GB" sz="1800" dirty="0"/>
              <a:t>Efficiency </a:t>
            </a:r>
            <a:r>
              <a:rPr lang="en-GB" sz="1800" dirty="0">
                <a:solidFill>
                  <a:srgbClr val="00B050"/>
                </a:solidFill>
              </a:rPr>
              <a:t>70-90% (under review)</a:t>
            </a:r>
          </a:p>
        </p:txBody>
      </p:sp>
      <p:sp>
        <p:nvSpPr>
          <p:cNvPr id="14" name="TextBox 13">
            <a:extLst>
              <a:ext uri="{FF2B5EF4-FFF2-40B4-BE49-F238E27FC236}">
                <a16:creationId xmlns:a16="http://schemas.microsoft.com/office/drawing/2014/main" id="{B3B177B9-B288-4363-9709-C7CD063EB69E}"/>
              </a:ext>
            </a:extLst>
          </p:cNvPr>
          <p:cNvSpPr txBox="1"/>
          <p:nvPr/>
        </p:nvSpPr>
        <p:spPr>
          <a:xfrm>
            <a:off x="6456040" y="4895449"/>
            <a:ext cx="5460082" cy="941796"/>
          </a:xfrm>
          <a:prstGeom prst="rect">
            <a:avLst/>
          </a:prstGeom>
          <a:noFill/>
        </p:spPr>
        <p:txBody>
          <a:bodyPr wrap="square" rtlCol="0">
            <a:spAutoFit/>
          </a:bodyPr>
          <a:lstStyle/>
          <a:p>
            <a:pPr marL="285750" indent="-285750" algn="l">
              <a:buFont typeface="Arial" panose="020B0604020202020204" pitchFamily="34" charset="0"/>
              <a:buChar char="•"/>
            </a:pPr>
            <a:r>
              <a:rPr lang="en-GB" sz="1600" dirty="0"/>
              <a:t>Generates Hydrogen and high value carbon (e.g. nanocarbon, Graphene, CNTs)</a:t>
            </a:r>
          </a:p>
          <a:p>
            <a:pPr marL="285750" indent="-285750" algn="l">
              <a:buFont typeface="Arial" panose="020B0604020202020204" pitchFamily="34" charset="0"/>
              <a:buChar char="•"/>
            </a:pPr>
            <a:r>
              <a:rPr lang="en-GB" sz="1600" dirty="0"/>
              <a:t>Works also for CO2 cracking, generating O2 and C.</a:t>
            </a:r>
          </a:p>
        </p:txBody>
      </p:sp>
      <p:sp>
        <p:nvSpPr>
          <p:cNvPr id="15" name="TextBox 14">
            <a:extLst>
              <a:ext uri="{FF2B5EF4-FFF2-40B4-BE49-F238E27FC236}">
                <a16:creationId xmlns:a16="http://schemas.microsoft.com/office/drawing/2014/main" id="{5EE3761C-22E5-479B-B05D-E42EBFB72561}"/>
              </a:ext>
            </a:extLst>
          </p:cNvPr>
          <p:cNvSpPr txBox="1"/>
          <p:nvPr/>
        </p:nvSpPr>
        <p:spPr>
          <a:xfrm>
            <a:off x="649563" y="5877272"/>
            <a:ext cx="5460082" cy="375487"/>
          </a:xfrm>
          <a:prstGeom prst="rect">
            <a:avLst/>
          </a:prstGeom>
          <a:noFill/>
        </p:spPr>
        <p:txBody>
          <a:bodyPr wrap="square" rtlCol="0">
            <a:spAutoFit/>
          </a:bodyPr>
          <a:lstStyle/>
          <a:p>
            <a:pPr marL="285750" indent="-285750" algn="l">
              <a:buFont typeface="Arial" panose="020B0604020202020204" pitchFamily="34" charset="0"/>
              <a:buChar char="•"/>
            </a:pPr>
            <a:r>
              <a:rPr lang="en-GB" sz="1600" dirty="0"/>
              <a:t>Generates Hydrogen and O2</a:t>
            </a:r>
          </a:p>
        </p:txBody>
      </p:sp>
    </p:spTree>
    <p:extLst>
      <p:ext uri="{BB962C8B-B14F-4D97-AF65-F5344CB8AC3E}">
        <p14:creationId xmlns:p14="http://schemas.microsoft.com/office/powerpoint/2010/main" val="269116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09D6D-F7E5-4F49-82CA-AB41FFD22710}"/>
              </a:ext>
            </a:extLst>
          </p:cNvPr>
          <p:cNvSpPr>
            <a:spLocks noGrp="1"/>
          </p:cNvSpPr>
          <p:nvPr>
            <p:ph type="title"/>
          </p:nvPr>
        </p:nvSpPr>
        <p:spPr>
          <a:xfrm>
            <a:off x="479376" y="1988840"/>
            <a:ext cx="7158758" cy="1372321"/>
          </a:xfrm>
        </p:spPr>
        <p:txBody>
          <a:bodyPr/>
          <a:lstStyle/>
          <a:p>
            <a:r>
              <a:rPr lang="en-GB" dirty="0"/>
              <a:t>Disclaimer</a:t>
            </a:r>
          </a:p>
        </p:txBody>
      </p:sp>
      <p:sp>
        <p:nvSpPr>
          <p:cNvPr id="5" name="Slide Number Placeholder 4">
            <a:extLst>
              <a:ext uri="{FF2B5EF4-FFF2-40B4-BE49-F238E27FC236}">
                <a16:creationId xmlns:a16="http://schemas.microsoft.com/office/drawing/2014/main" id="{1A1BEDA0-F5D6-406E-8EC3-1B08F96FEC99}"/>
              </a:ext>
            </a:extLst>
          </p:cNvPr>
          <p:cNvSpPr>
            <a:spLocks noGrp="1"/>
          </p:cNvSpPr>
          <p:nvPr>
            <p:ph type="sldNum" sz="quarter" idx="12"/>
          </p:nvPr>
        </p:nvSpPr>
        <p:spPr>
          <a:xfrm>
            <a:off x="472407" y="6444000"/>
            <a:ext cx="295001" cy="216000"/>
          </a:xfrm>
        </p:spPr>
        <p:txBody>
          <a:bodyPr/>
          <a:lstStyle/>
          <a:p>
            <a:fld id="{43007711-F412-4B4A-AA73-3C02C4A23745}" type="slidenum">
              <a:rPr lang="de-DE" altLang="de-DE" smtClean="0"/>
              <a:pPr/>
              <a:t>2</a:t>
            </a:fld>
            <a:endParaRPr lang="de-DE" altLang="de-DE"/>
          </a:p>
        </p:txBody>
      </p:sp>
      <p:sp>
        <p:nvSpPr>
          <p:cNvPr id="6" name="Text Placeholder 5">
            <a:extLst>
              <a:ext uri="{FF2B5EF4-FFF2-40B4-BE49-F238E27FC236}">
                <a16:creationId xmlns:a16="http://schemas.microsoft.com/office/drawing/2014/main" id="{312764E6-AAA7-460F-B596-42C5C1F8DF8D}"/>
              </a:ext>
            </a:extLst>
          </p:cNvPr>
          <p:cNvSpPr>
            <a:spLocks noGrp="1"/>
          </p:cNvSpPr>
          <p:nvPr>
            <p:ph type="body" sz="quarter" idx="14"/>
          </p:nvPr>
        </p:nvSpPr>
        <p:spPr>
          <a:xfrm>
            <a:off x="472407" y="3430829"/>
            <a:ext cx="10590189" cy="709613"/>
          </a:xfrm>
        </p:spPr>
        <p:txBody>
          <a:bodyPr/>
          <a:lstStyle/>
          <a:p>
            <a:r>
              <a:rPr lang="en-GB" dirty="0"/>
              <a:t>The views expressed in this presentation do not necessarily reflect the views or positions of Airbus. The presentation does not constitute advice on any specific issue or situation. Airbus makes no representation or warranty, express or implied, in respect of the presentation’s content (including its completeness or accuracy) and shall not be responsible for any use of, or reliance on, the paper. Comments are welcome, directed to </a:t>
            </a:r>
            <a:r>
              <a:rPr lang="en-GB" dirty="0">
                <a:hlinkClick r:id="rId3"/>
              </a:rPr>
              <a:t>benoit.gauthier@airbus.com</a:t>
            </a:r>
            <a:r>
              <a:rPr lang="en-GB" dirty="0"/>
              <a:t>. </a:t>
            </a:r>
          </a:p>
        </p:txBody>
      </p:sp>
      <p:sp>
        <p:nvSpPr>
          <p:cNvPr id="7" name="Text Placeholder 6">
            <a:extLst>
              <a:ext uri="{FF2B5EF4-FFF2-40B4-BE49-F238E27FC236}">
                <a16:creationId xmlns:a16="http://schemas.microsoft.com/office/drawing/2014/main" id="{2F0180E3-B476-461E-9FB0-03F0874E4B6E}"/>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3875538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03B49-33F5-4A1E-AD8D-8C3D6EA2C1B7}"/>
              </a:ext>
            </a:extLst>
          </p:cNvPr>
          <p:cNvSpPr>
            <a:spLocks noGrp="1"/>
          </p:cNvSpPr>
          <p:nvPr>
            <p:ph type="title"/>
          </p:nvPr>
        </p:nvSpPr>
        <p:spPr/>
        <p:txBody>
          <a:bodyPr/>
          <a:lstStyle/>
          <a:p>
            <a:r>
              <a:rPr lang="fr-FR" dirty="0" err="1"/>
              <a:t>Highly</a:t>
            </a:r>
            <a:r>
              <a:rPr lang="fr-FR" dirty="0"/>
              <a:t> scalable solutions</a:t>
            </a:r>
            <a:br>
              <a:rPr lang="fr-FR" dirty="0"/>
            </a:br>
            <a:r>
              <a:rPr lang="fr-FR" sz="2400" i="1" dirty="0"/>
              <a:t>(</a:t>
            </a:r>
            <a:r>
              <a:rPr lang="fr-FR" sz="2400" i="1" dirty="0" err="1"/>
              <a:t>whether</a:t>
            </a:r>
            <a:r>
              <a:rPr lang="fr-FR" sz="2400" i="1" dirty="0"/>
              <a:t> </a:t>
            </a:r>
            <a:r>
              <a:rPr lang="fr-FR" sz="2400" i="1" dirty="0" err="1"/>
              <a:t>centralized</a:t>
            </a:r>
            <a:r>
              <a:rPr lang="fr-FR" sz="2400" i="1" dirty="0"/>
              <a:t> or </a:t>
            </a:r>
            <a:r>
              <a:rPr lang="fr-FR" sz="2400" i="1" dirty="0" err="1"/>
              <a:t>distributed</a:t>
            </a:r>
            <a:r>
              <a:rPr lang="fr-FR" sz="2400" i="1" dirty="0"/>
              <a:t>)</a:t>
            </a:r>
            <a:endParaRPr lang="en-GB" i="1" dirty="0"/>
          </a:p>
        </p:txBody>
      </p:sp>
      <p:sp>
        <p:nvSpPr>
          <p:cNvPr id="3" name="Date Placeholder 2">
            <a:extLst>
              <a:ext uri="{FF2B5EF4-FFF2-40B4-BE49-F238E27FC236}">
                <a16:creationId xmlns:a16="http://schemas.microsoft.com/office/drawing/2014/main" id="{E5776F70-7A12-4B05-84D8-AE26E85D1E81}"/>
              </a:ext>
            </a:extLst>
          </p:cNvPr>
          <p:cNvSpPr>
            <a:spLocks noGrp="1"/>
          </p:cNvSpPr>
          <p:nvPr>
            <p:ph type="dt" sz="half" idx="10"/>
          </p:nvPr>
        </p:nvSpPr>
        <p:spPr/>
        <p:txBody>
          <a:bodyPr/>
          <a:lstStyle/>
          <a:p>
            <a:r>
              <a:rPr lang="en-US" altLang="de-DE"/>
              <a:t>DD Month, YEAR</a:t>
            </a:r>
            <a:endParaRPr lang="de-DE" altLang="de-DE" dirty="0"/>
          </a:p>
        </p:txBody>
      </p:sp>
      <p:sp>
        <p:nvSpPr>
          <p:cNvPr id="4" name="Footer Placeholder 3">
            <a:extLst>
              <a:ext uri="{FF2B5EF4-FFF2-40B4-BE49-F238E27FC236}">
                <a16:creationId xmlns:a16="http://schemas.microsoft.com/office/drawing/2014/main" id="{A4B7707E-711C-48E2-8FA8-8A4D7C8A9434}"/>
              </a:ext>
            </a:extLst>
          </p:cNvPr>
          <p:cNvSpPr>
            <a:spLocks noGrp="1"/>
          </p:cNvSpPr>
          <p:nvPr>
            <p:ph type="ftr" sz="quarter" idx="11"/>
          </p:nvPr>
        </p:nvSpPr>
        <p:spPr/>
        <p:txBody>
          <a:bodyPr/>
          <a:lstStyle/>
          <a:p>
            <a:r>
              <a:rPr lang="en-GB" altLang="de-DE"/>
              <a:t>Presentation title runs here (go to Header and Footer to edit this text)</a:t>
            </a:r>
            <a:endParaRPr lang="de-DE" altLang="de-DE"/>
          </a:p>
        </p:txBody>
      </p:sp>
      <p:sp>
        <p:nvSpPr>
          <p:cNvPr id="5" name="Slide Number Placeholder 4">
            <a:extLst>
              <a:ext uri="{FF2B5EF4-FFF2-40B4-BE49-F238E27FC236}">
                <a16:creationId xmlns:a16="http://schemas.microsoft.com/office/drawing/2014/main" id="{299E3DE5-9F8D-4978-80AE-3E4D1466D1B1}"/>
              </a:ext>
            </a:extLst>
          </p:cNvPr>
          <p:cNvSpPr>
            <a:spLocks noGrp="1"/>
          </p:cNvSpPr>
          <p:nvPr>
            <p:ph type="sldNum" sz="quarter" idx="12"/>
          </p:nvPr>
        </p:nvSpPr>
        <p:spPr/>
        <p:txBody>
          <a:bodyPr/>
          <a:lstStyle/>
          <a:p>
            <a:fld id="{290114C8-F7F2-4E05-9CAE-DDD3D22A4BE8}" type="slidenum">
              <a:rPr lang="de-DE" altLang="de-DE" smtClean="0"/>
              <a:pPr/>
              <a:t>20</a:t>
            </a:fld>
            <a:endParaRPr lang="de-DE" altLang="de-DE"/>
          </a:p>
        </p:txBody>
      </p:sp>
      <p:sp>
        <p:nvSpPr>
          <p:cNvPr id="6" name="Text Placeholder 5">
            <a:extLst>
              <a:ext uri="{FF2B5EF4-FFF2-40B4-BE49-F238E27FC236}">
                <a16:creationId xmlns:a16="http://schemas.microsoft.com/office/drawing/2014/main" id="{A92A953F-0C93-4731-AD8B-2755276D317D}"/>
              </a:ext>
            </a:extLst>
          </p:cNvPr>
          <p:cNvSpPr>
            <a:spLocks noGrp="1"/>
          </p:cNvSpPr>
          <p:nvPr>
            <p:ph type="body" sz="quarter" idx="13"/>
          </p:nvPr>
        </p:nvSpPr>
        <p:spPr/>
        <p:txBody>
          <a:bodyPr/>
          <a:lstStyle/>
          <a:p>
            <a:endParaRPr lang="en-GB"/>
          </a:p>
        </p:txBody>
      </p:sp>
      <p:pic>
        <p:nvPicPr>
          <p:cNvPr id="7" name="Picture 6">
            <a:extLst>
              <a:ext uri="{FF2B5EF4-FFF2-40B4-BE49-F238E27FC236}">
                <a16:creationId xmlns:a16="http://schemas.microsoft.com/office/drawing/2014/main" id="{3C5F3FFB-9BA3-443C-8772-AEEAE3B2B810}"/>
              </a:ext>
            </a:extLst>
          </p:cNvPr>
          <p:cNvPicPr>
            <a:picLocks noChangeAspect="1"/>
          </p:cNvPicPr>
          <p:nvPr/>
        </p:nvPicPr>
        <p:blipFill>
          <a:blip r:embed="rId2"/>
          <a:stretch>
            <a:fillRect/>
          </a:stretch>
        </p:blipFill>
        <p:spPr>
          <a:xfrm>
            <a:off x="7680" y="2632266"/>
            <a:ext cx="8332344" cy="4253118"/>
          </a:xfrm>
          <a:prstGeom prst="rect">
            <a:avLst/>
          </a:prstGeom>
        </p:spPr>
      </p:pic>
      <p:pic>
        <p:nvPicPr>
          <p:cNvPr id="9" name="Picture 8">
            <a:extLst>
              <a:ext uri="{FF2B5EF4-FFF2-40B4-BE49-F238E27FC236}">
                <a16:creationId xmlns:a16="http://schemas.microsoft.com/office/drawing/2014/main" id="{BEA5BF93-6026-4D29-8A88-FD807D883B47}"/>
              </a:ext>
            </a:extLst>
          </p:cNvPr>
          <p:cNvPicPr>
            <a:picLocks noChangeAspect="1"/>
          </p:cNvPicPr>
          <p:nvPr/>
        </p:nvPicPr>
        <p:blipFill>
          <a:blip r:embed="rId3"/>
          <a:stretch>
            <a:fillRect/>
          </a:stretch>
        </p:blipFill>
        <p:spPr>
          <a:xfrm>
            <a:off x="6173617" y="-27384"/>
            <a:ext cx="6043063" cy="2738263"/>
          </a:xfrm>
          <a:prstGeom prst="rect">
            <a:avLst/>
          </a:prstGeom>
        </p:spPr>
      </p:pic>
      <p:sp>
        <p:nvSpPr>
          <p:cNvPr id="8" name="TextBox 7">
            <a:extLst>
              <a:ext uri="{FF2B5EF4-FFF2-40B4-BE49-F238E27FC236}">
                <a16:creationId xmlns:a16="http://schemas.microsoft.com/office/drawing/2014/main" id="{175093C3-02DC-4287-84EC-62A41C8565AB}"/>
              </a:ext>
            </a:extLst>
          </p:cNvPr>
          <p:cNvSpPr txBox="1"/>
          <p:nvPr/>
        </p:nvSpPr>
        <p:spPr>
          <a:xfrm>
            <a:off x="1055440" y="5949280"/>
            <a:ext cx="2520280" cy="658642"/>
          </a:xfrm>
          <a:prstGeom prst="rect">
            <a:avLst/>
          </a:prstGeom>
          <a:noFill/>
        </p:spPr>
        <p:txBody>
          <a:bodyPr wrap="square" rtlCol="0">
            <a:spAutoFit/>
          </a:bodyPr>
          <a:lstStyle/>
          <a:p>
            <a:r>
              <a:rPr lang="en-GB" sz="1600" b="1" dirty="0" err="1">
                <a:solidFill>
                  <a:schemeClr val="accent1">
                    <a:lumMod val="75000"/>
                  </a:schemeClr>
                </a:solidFill>
              </a:rPr>
              <a:t>GasPlas</a:t>
            </a:r>
            <a:r>
              <a:rPr lang="en-GB" sz="1600" b="1" dirty="0">
                <a:solidFill>
                  <a:schemeClr val="accent1">
                    <a:lumMod val="75000"/>
                  </a:schemeClr>
                </a:solidFill>
              </a:rPr>
              <a:t> solution (reaction 2)</a:t>
            </a:r>
          </a:p>
        </p:txBody>
      </p:sp>
      <p:sp>
        <p:nvSpPr>
          <p:cNvPr id="10" name="TextBox 9">
            <a:extLst>
              <a:ext uri="{FF2B5EF4-FFF2-40B4-BE49-F238E27FC236}">
                <a16:creationId xmlns:a16="http://schemas.microsoft.com/office/drawing/2014/main" id="{B4858DA4-F0A3-4444-BF30-F131593001AE}"/>
              </a:ext>
            </a:extLst>
          </p:cNvPr>
          <p:cNvSpPr txBox="1"/>
          <p:nvPr/>
        </p:nvSpPr>
        <p:spPr>
          <a:xfrm>
            <a:off x="8216946" y="3008540"/>
            <a:ext cx="3502653" cy="941796"/>
          </a:xfrm>
          <a:prstGeom prst="rect">
            <a:avLst/>
          </a:prstGeom>
          <a:noFill/>
        </p:spPr>
        <p:txBody>
          <a:bodyPr wrap="square" rtlCol="0">
            <a:spAutoFit/>
          </a:bodyPr>
          <a:lstStyle/>
          <a:p>
            <a:r>
              <a:rPr lang="en-GB" sz="1600" b="1" dirty="0">
                <a:solidFill>
                  <a:schemeClr val="accent1">
                    <a:lumMod val="75000"/>
                  </a:schemeClr>
                </a:solidFill>
              </a:rPr>
              <a:t>Hydrogen refuelling station (experiment with Hype taxi fleet in Paris)</a:t>
            </a:r>
          </a:p>
        </p:txBody>
      </p:sp>
      <p:sp>
        <p:nvSpPr>
          <p:cNvPr id="11" name="TextBox 10">
            <a:extLst>
              <a:ext uri="{FF2B5EF4-FFF2-40B4-BE49-F238E27FC236}">
                <a16:creationId xmlns:a16="http://schemas.microsoft.com/office/drawing/2014/main" id="{B92A79DB-2936-41FC-81EA-6E526C2C397B}"/>
              </a:ext>
            </a:extLst>
          </p:cNvPr>
          <p:cNvSpPr txBox="1"/>
          <p:nvPr/>
        </p:nvSpPr>
        <p:spPr>
          <a:xfrm>
            <a:off x="8649337" y="4581128"/>
            <a:ext cx="3266785" cy="941796"/>
          </a:xfrm>
          <a:prstGeom prst="rect">
            <a:avLst/>
          </a:prstGeom>
          <a:noFill/>
        </p:spPr>
        <p:txBody>
          <a:bodyPr wrap="square" rtlCol="0">
            <a:spAutoFit/>
          </a:bodyPr>
          <a:lstStyle/>
          <a:p>
            <a:r>
              <a:rPr lang="en-GB" sz="1600" dirty="0">
                <a:solidFill>
                  <a:schemeClr val="accent5"/>
                </a:solidFill>
              </a:rPr>
              <a:t>Previous challenges are being solved!</a:t>
            </a:r>
          </a:p>
          <a:p>
            <a:r>
              <a:rPr lang="en-GB" sz="1600" dirty="0">
                <a:solidFill>
                  <a:schemeClr val="accent5"/>
                </a:solidFill>
              </a:rPr>
              <a:t>What about the value creation?</a:t>
            </a:r>
          </a:p>
        </p:txBody>
      </p:sp>
      <p:sp>
        <p:nvSpPr>
          <p:cNvPr id="12" name="TextBox 11">
            <a:extLst>
              <a:ext uri="{FF2B5EF4-FFF2-40B4-BE49-F238E27FC236}">
                <a16:creationId xmlns:a16="http://schemas.microsoft.com/office/drawing/2014/main" id="{3A12953F-951A-43E7-BA02-99C6124C853E}"/>
              </a:ext>
            </a:extLst>
          </p:cNvPr>
          <p:cNvSpPr txBox="1"/>
          <p:nvPr/>
        </p:nvSpPr>
        <p:spPr>
          <a:xfrm flipH="1">
            <a:off x="119336" y="1988840"/>
            <a:ext cx="5703717" cy="658642"/>
          </a:xfrm>
          <a:prstGeom prst="rect">
            <a:avLst/>
          </a:prstGeom>
          <a:noFill/>
        </p:spPr>
        <p:txBody>
          <a:bodyPr wrap="square" rtlCol="0">
            <a:spAutoFit/>
          </a:bodyPr>
          <a:lstStyle/>
          <a:p>
            <a:pPr algn="l"/>
            <a:r>
              <a:rPr lang="en-GB" sz="1600" dirty="0"/>
              <a:t>Distributed production disrupts logistics (reverse cartridge model of carbon to be re-inserted into industry)</a:t>
            </a:r>
          </a:p>
        </p:txBody>
      </p:sp>
    </p:spTree>
    <p:extLst>
      <p:ext uri="{BB962C8B-B14F-4D97-AF65-F5344CB8AC3E}">
        <p14:creationId xmlns:p14="http://schemas.microsoft.com/office/powerpoint/2010/main" val="3022913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Right Brace 26">
            <a:extLst>
              <a:ext uri="{FF2B5EF4-FFF2-40B4-BE49-F238E27FC236}">
                <a16:creationId xmlns:a16="http://schemas.microsoft.com/office/drawing/2014/main" id="{C1D21D8E-E252-4FAF-83D9-3F7D568B05B6}"/>
              </a:ext>
            </a:extLst>
          </p:cNvPr>
          <p:cNvSpPr/>
          <p:nvPr/>
        </p:nvSpPr>
        <p:spPr bwMode="auto">
          <a:xfrm rot="5400000">
            <a:off x="7723791" y="1950079"/>
            <a:ext cx="421680" cy="7123938"/>
          </a:xfrm>
          <a:prstGeom prst="rightBrace">
            <a:avLst>
              <a:gd name="adj1" fmla="val 74855"/>
              <a:gd name="adj2" fmla="val 50000"/>
            </a:avLst>
          </a:prstGeom>
          <a:solidFill>
            <a:schemeClr val="bg1"/>
          </a:solidFill>
          <a:ln w="1905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en-GB" sz="1500" b="0" i="0" u="none" strike="noStrike" cap="none" normalizeH="0" baseline="0">
              <a:ln>
                <a:noFill/>
              </a:ln>
              <a:solidFill>
                <a:schemeClr val="tx1"/>
              </a:solidFill>
              <a:effectLst/>
              <a:latin typeface="Arial" pitchFamily="34" charset="0"/>
              <a:cs typeface="Arial" pitchFamily="34" charset="0"/>
            </a:endParaRPr>
          </a:p>
        </p:txBody>
      </p:sp>
      <p:sp>
        <p:nvSpPr>
          <p:cNvPr id="2" name="Title 1">
            <a:extLst>
              <a:ext uri="{FF2B5EF4-FFF2-40B4-BE49-F238E27FC236}">
                <a16:creationId xmlns:a16="http://schemas.microsoft.com/office/drawing/2014/main" id="{057A4B8C-604C-470B-B70D-F000F4BA518D}"/>
              </a:ext>
            </a:extLst>
          </p:cNvPr>
          <p:cNvSpPr>
            <a:spLocks noGrp="1"/>
          </p:cNvSpPr>
          <p:nvPr>
            <p:ph type="title"/>
          </p:nvPr>
        </p:nvSpPr>
        <p:spPr>
          <a:xfrm>
            <a:off x="469901" y="438101"/>
            <a:ext cx="11249698" cy="881187"/>
          </a:xfrm>
        </p:spPr>
        <p:txBody>
          <a:bodyPr/>
          <a:lstStyle/>
          <a:p>
            <a:r>
              <a:rPr lang="fr-FR" dirty="0"/>
              <a:t>New value </a:t>
            </a:r>
            <a:r>
              <a:rPr lang="fr-FR" dirty="0" err="1"/>
              <a:t>streams</a:t>
            </a:r>
            <a:r>
              <a:rPr lang="fr-FR" dirty="0"/>
              <a:t> </a:t>
            </a:r>
            <a:r>
              <a:rPr lang="fr-FR" dirty="0" err="1"/>
              <a:t>beyond</a:t>
            </a:r>
            <a:r>
              <a:rPr lang="fr-FR" dirty="0"/>
              <a:t> the </a:t>
            </a:r>
            <a:r>
              <a:rPr lang="fr-FR" dirty="0" err="1"/>
              <a:t>hydrogen</a:t>
            </a:r>
            <a:r>
              <a:rPr lang="fr-FR" dirty="0"/>
              <a:t> </a:t>
            </a:r>
            <a:r>
              <a:rPr lang="fr-FR" dirty="0" err="1"/>
              <a:t>opportunity</a:t>
            </a:r>
            <a:endParaRPr lang="en-GB" dirty="0"/>
          </a:p>
        </p:txBody>
      </p:sp>
      <p:sp>
        <p:nvSpPr>
          <p:cNvPr id="3" name="Date Placeholder 2">
            <a:extLst>
              <a:ext uri="{FF2B5EF4-FFF2-40B4-BE49-F238E27FC236}">
                <a16:creationId xmlns:a16="http://schemas.microsoft.com/office/drawing/2014/main" id="{7D4E7C3D-E8B2-4FDF-A048-85FD9337FB9B}"/>
              </a:ext>
            </a:extLst>
          </p:cNvPr>
          <p:cNvSpPr>
            <a:spLocks noGrp="1"/>
          </p:cNvSpPr>
          <p:nvPr>
            <p:ph type="dt" sz="half" idx="10"/>
          </p:nvPr>
        </p:nvSpPr>
        <p:spPr/>
        <p:txBody>
          <a:bodyPr/>
          <a:lstStyle/>
          <a:p>
            <a:r>
              <a:rPr lang="en-US" altLang="de-DE"/>
              <a:t>DD Month, YEAR</a:t>
            </a:r>
            <a:endParaRPr lang="de-DE" altLang="de-DE" dirty="0"/>
          </a:p>
        </p:txBody>
      </p:sp>
      <p:sp>
        <p:nvSpPr>
          <p:cNvPr id="4" name="Footer Placeholder 3">
            <a:extLst>
              <a:ext uri="{FF2B5EF4-FFF2-40B4-BE49-F238E27FC236}">
                <a16:creationId xmlns:a16="http://schemas.microsoft.com/office/drawing/2014/main" id="{A2275752-94CC-4ADF-9254-ECE30FAE6360}"/>
              </a:ext>
            </a:extLst>
          </p:cNvPr>
          <p:cNvSpPr>
            <a:spLocks noGrp="1"/>
          </p:cNvSpPr>
          <p:nvPr>
            <p:ph type="ftr" sz="quarter" idx="11"/>
          </p:nvPr>
        </p:nvSpPr>
        <p:spPr/>
        <p:txBody>
          <a:bodyPr/>
          <a:lstStyle/>
          <a:p>
            <a:r>
              <a:rPr lang="en-GB" altLang="de-DE"/>
              <a:t>Presentation title runs here (go to Header and Footer to edit this text)</a:t>
            </a:r>
            <a:endParaRPr lang="de-DE" altLang="de-DE"/>
          </a:p>
        </p:txBody>
      </p:sp>
      <p:sp>
        <p:nvSpPr>
          <p:cNvPr id="5" name="Slide Number Placeholder 4">
            <a:extLst>
              <a:ext uri="{FF2B5EF4-FFF2-40B4-BE49-F238E27FC236}">
                <a16:creationId xmlns:a16="http://schemas.microsoft.com/office/drawing/2014/main" id="{CE62C3CD-FC65-4FBE-AD46-33E414791F33}"/>
              </a:ext>
            </a:extLst>
          </p:cNvPr>
          <p:cNvSpPr>
            <a:spLocks noGrp="1"/>
          </p:cNvSpPr>
          <p:nvPr>
            <p:ph type="sldNum" sz="quarter" idx="12"/>
          </p:nvPr>
        </p:nvSpPr>
        <p:spPr/>
        <p:txBody>
          <a:bodyPr/>
          <a:lstStyle/>
          <a:p>
            <a:fld id="{290114C8-F7F2-4E05-9CAE-DDD3D22A4BE8}" type="slidenum">
              <a:rPr lang="de-DE" altLang="de-DE" smtClean="0"/>
              <a:pPr/>
              <a:t>21</a:t>
            </a:fld>
            <a:endParaRPr lang="de-DE" altLang="de-DE"/>
          </a:p>
        </p:txBody>
      </p:sp>
      <p:sp>
        <p:nvSpPr>
          <p:cNvPr id="6" name="Text Placeholder 5">
            <a:extLst>
              <a:ext uri="{FF2B5EF4-FFF2-40B4-BE49-F238E27FC236}">
                <a16:creationId xmlns:a16="http://schemas.microsoft.com/office/drawing/2014/main" id="{D96A7E68-98A2-4A40-9ECF-0AD76B75E9AF}"/>
              </a:ext>
            </a:extLst>
          </p:cNvPr>
          <p:cNvSpPr>
            <a:spLocks noGrp="1"/>
          </p:cNvSpPr>
          <p:nvPr>
            <p:ph type="body" sz="quarter" idx="13"/>
          </p:nvPr>
        </p:nvSpPr>
        <p:spPr/>
        <p:txBody>
          <a:bodyPr/>
          <a:lstStyle/>
          <a:p>
            <a:endParaRPr lang="en-GB"/>
          </a:p>
        </p:txBody>
      </p:sp>
      <p:graphicFrame>
        <p:nvGraphicFramePr>
          <p:cNvPr id="7" name="Diagram 6">
            <a:extLst>
              <a:ext uri="{FF2B5EF4-FFF2-40B4-BE49-F238E27FC236}">
                <a16:creationId xmlns:a16="http://schemas.microsoft.com/office/drawing/2014/main" id="{7A6333DB-722F-47E8-BD98-F6DA65A46145}"/>
              </a:ext>
            </a:extLst>
          </p:cNvPr>
          <p:cNvGraphicFramePr/>
          <p:nvPr>
            <p:extLst>
              <p:ext uri="{D42A27DB-BD31-4B8C-83A1-F6EECF244321}">
                <p14:modId xmlns:p14="http://schemas.microsoft.com/office/powerpoint/2010/main" val="3990139246"/>
              </p:ext>
            </p:extLst>
          </p:nvPr>
        </p:nvGraphicFramePr>
        <p:xfrm>
          <a:off x="2295032" y="888309"/>
          <a:ext cx="3790042" cy="4234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a:extLst>
              <a:ext uri="{FF2B5EF4-FFF2-40B4-BE49-F238E27FC236}">
                <a16:creationId xmlns:a16="http://schemas.microsoft.com/office/drawing/2014/main" id="{B5E6061A-48D7-46FD-8ECF-FE7B1A7DF413}"/>
              </a:ext>
            </a:extLst>
          </p:cNvPr>
          <p:cNvGraphicFramePr/>
          <p:nvPr>
            <p:extLst>
              <p:ext uri="{D42A27DB-BD31-4B8C-83A1-F6EECF244321}">
                <p14:modId xmlns:p14="http://schemas.microsoft.com/office/powerpoint/2010/main" val="3526729197"/>
              </p:ext>
            </p:extLst>
          </p:nvPr>
        </p:nvGraphicFramePr>
        <p:xfrm>
          <a:off x="7273721" y="1168783"/>
          <a:ext cx="3448023" cy="360294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Arrow: Circular 8">
            <a:extLst>
              <a:ext uri="{FF2B5EF4-FFF2-40B4-BE49-F238E27FC236}">
                <a16:creationId xmlns:a16="http://schemas.microsoft.com/office/drawing/2014/main" id="{0EDF64D1-97FB-4EE7-B780-BDF8978978E3}"/>
              </a:ext>
            </a:extLst>
          </p:cNvPr>
          <p:cNvSpPr/>
          <p:nvPr/>
        </p:nvSpPr>
        <p:spPr bwMode="auto">
          <a:xfrm>
            <a:off x="4582582" y="4218025"/>
            <a:ext cx="1512168" cy="1214776"/>
          </a:xfrm>
          <a:prstGeom prst="circularArrow">
            <a:avLst>
              <a:gd name="adj1" fmla="val 16250"/>
              <a:gd name="adj2" fmla="val 1142319"/>
              <a:gd name="adj3" fmla="val 20929064"/>
              <a:gd name="adj4" fmla="val 16222692"/>
              <a:gd name="adj5" fmla="val 15603"/>
            </a:avLst>
          </a:prstGeom>
          <a:solidFill>
            <a:srgbClr val="00B05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en-GB" sz="1500" b="0" i="0" u="none" strike="noStrike" cap="none" normalizeH="0" baseline="0">
              <a:ln>
                <a:noFill/>
              </a:ln>
              <a:solidFill>
                <a:schemeClr val="tx1"/>
              </a:solidFill>
              <a:effectLst/>
              <a:latin typeface="Arial" pitchFamily="34" charset="0"/>
              <a:cs typeface="Arial" pitchFamily="34" charset="0"/>
            </a:endParaRPr>
          </a:p>
        </p:txBody>
      </p:sp>
      <p:sp>
        <p:nvSpPr>
          <p:cNvPr id="10" name="Arrow: Circular 9">
            <a:extLst>
              <a:ext uri="{FF2B5EF4-FFF2-40B4-BE49-F238E27FC236}">
                <a16:creationId xmlns:a16="http://schemas.microsoft.com/office/drawing/2014/main" id="{71970F06-60FB-4D1E-BDF3-9B6825C845B1}"/>
              </a:ext>
            </a:extLst>
          </p:cNvPr>
          <p:cNvSpPr/>
          <p:nvPr/>
        </p:nvSpPr>
        <p:spPr bwMode="auto">
          <a:xfrm>
            <a:off x="9242443" y="4090325"/>
            <a:ext cx="1512168" cy="1214776"/>
          </a:xfrm>
          <a:prstGeom prst="circularArrow">
            <a:avLst>
              <a:gd name="adj1" fmla="val 16250"/>
              <a:gd name="adj2" fmla="val 1142319"/>
              <a:gd name="adj3" fmla="val 20929064"/>
              <a:gd name="adj4" fmla="val 16222692"/>
              <a:gd name="adj5" fmla="val 15603"/>
            </a:avLst>
          </a:prstGeom>
          <a:solidFill>
            <a:srgbClr val="00B05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en-GB" sz="1500" b="0" i="0" u="none" strike="noStrike" cap="none" normalizeH="0" baseline="0">
              <a:ln>
                <a:noFill/>
              </a:ln>
              <a:solidFill>
                <a:schemeClr val="tx1"/>
              </a:solidFill>
              <a:effectLst/>
              <a:latin typeface="Arial" pitchFamily="34" charset="0"/>
              <a:cs typeface="Arial" pitchFamily="34" charset="0"/>
            </a:endParaRPr>
          </a:p>
        </p:txBody>
      </p:sp>
      <p:sp>
        <p:nvSpPr>
          <p:cNvPr id="11" name="TextBox 10">
            <a:extLst>
              <a:ext uri="{FF2B5EF4-FFF2-40B4-BE49-F238E27FC236}">
                <a16:creationId xmlns:a16="http://schemas.microsoft.com/office/drawing/2014/main" id="{F205B8FD-F321-4EF5-AECC-8C2A53043858}"/>
              </a:ext>
            </a:extLst>
          </p:cNvPr>
          <p:cNvSpPr txBox="1"/>
          <p:nvPr/>
        </p:nvSpPr>
        <p:spPr>
          <a:xfrm>
            <a:off x="9419201" y="4858798"/>
            <a:ext cx="2221415" cy="574003"/>
          </a:xfrm>
          <a:prstGeom prst="rect">
            <a:avLst/>
          </a:prstGeom>
          <a:noFill/>
        </p:spPr>
        <p:txBody>
          <a:bodyPr wrap="square" rtlCol="0">
            <a:spAutoFit/>
          </a:bodyPr>
          <a:lstStyle/>
          <a:p>
            <a:r>
              <a:rPr lang="fr-FR" sz="1400" dirty="0">
                <a:solidFill>
                  <a:srgbClr val="00B050"/>
                </a:solidFill>
              </a:rPr>
              <a:t>High value </a:t>
            </a:r>
            <a:r>
              <a:rPr lang="fr-FR" sz="1400" dirty="0" err="1">
                <a:solidFill>
                  <a:srgbClr val="00B050"/>
                </a:solidFill>
              </a:rPr>
              <a:t>carbon</a:t>
            </a:r>
            <a:r>
              <a:rPr lang="fr-FR" sz="1400" dirty="0">
                <a:solidFill>
                  <a:srgbClr val="00B050"/>
                </a:solidFill>
              </a:rPr>
              <a:t> for </a:t>
            </a:r>
            <a:r>
              <a:rPr lang="fr-FR" sz="1400" dirty="0" err="1">
                <a:solidFill>
                  <a:srgbClr val="00B050"/>
                </a:solidFill>
              </a:rPr>
              <a:t>industrial</a:t>
            </a:r>
            <a:r>
              <a:rPr lang="fr-FR" sz="1400" dirty="0">
                <a:solidFill>
                  <a:srgbClr val="00B050"/>
                </a:solidFill>
              </a:rPr>
              <a:t> uses</a:t>
            </a:r>
            <a:endParaRPr lang="en-GB" sz="1400" dirty="0">
              <a:solidFill>
                <a:srgbClr val="00B050"/>
              </a:solidFill>
            </a:endParaRPr>
          </a:p>
        </p:txBody>
      </p:sp>
      <p:sp>
        <p:nvSpPr>
          <p:cNvPr id="12" name="TextBox 11">
            <a:extLst>
              <a:ext uri="{FF2B5EF4-FFF2-40B4-BE49-F238E27FC236}">
                <a16:creationId xmlns:a16="http://schemas.microsoft.com/office/drawing/2014/main" id="{30461145-0412-451E-BF83-8E377879B6E6}"/>
              </a:ext>
            </a:extLst>
          </p:cNvPr>
          <p:cNvSpPr txBox="1"/>
          <p:nvPr/>
        </p:nvSpPr>
        <p:spPr>
          <a:xfrm>
            <a:off x="890042" y="5209000"/>
            <a:ext cx="2622377" cy="634533"/>
          </a:xfrm>
          <a:prstGeom prst="rect">
            <a:avLst/>
          </a:prstGeom>
          <a:noFill/>
        </p:spPr>
        <p:txBody>
          <a:bodyPr wrap="square" rtlCol="0">
            <a:spAutoFit/>
          </a:bodyPr>
          <a:lstStyle/>
          <a:p>
            <a:pPr algn="l"/>
            <a:r>
              <a:rPr lang="fr-FR" sz="1600" b="1" dirty="0" err="1"/>
              <a:t>Exponential</a:t>
            </a:r>
            <a:r>
              <a:rPr lang="fr-FR" sz="1600" b="1" dirty="0"/>
              <a:t> impact</a:t>
            </a:r>
            <a:br>
              <a:rPr lang="fr-FR" sz="1600" b="1" dirty="0"/>
            </a:br>
            <a:r>
              <a:rPr lang="fr-FR" sz="1600" dirty="0"/>
              <a:t>Beyond </a:t>
            </a:r>
            <a:r>
              <a:rPr lang="fr-FR" sz="1600" dirty="0" err="1"/>
              <a:t>efficiency</a:t>
            </a:r>
            <a:r>
              <a:rPr lang="fr-FR" sz="1600" dirty="0"/>
              <a:t> gains</a:t>
            </a:r>
            <a:endParaRPr lang="en-GB" sz="1600" dirty="0"/>
          </a:p>
        </p:txBody>
      </p:sp>
      <p:sp>
        <p:nvSpPr>
          <p:cNvPr id="13" name="TextBox 12">
            <a:extLst>
              <a:ext uri="{FF2B5EF4-FFF2-40B4-BE49-F238E27FC236}">
                <a16:creationId xmlns:a16="http://schemas.microsoft.com/office/drawing/2014/main" id="{E48BF82A-5C59-49A0-8C21-659DA69D0FD9}"/>
              </a:ext>
            </a:extLst>
          </p:cNvPr>
          <p:cNvSpPr txBox="1"/>
          <p:nvPr/>
        </p:nvSpPr>
        <p:spPr>
          <a:xfrm>
            <a:off x="4367808" y="4951785"/>
            <a:ext cx="2888372" cy="574003"/>
          </a:xfrm>
          <a:prstGeom prst="rect">
            <a:avLst/>
          </a:prstGeom>
          <a:noFill/>
        </p:spPr>
        <p:txBody>
          <a:bodyPr wrap="square" rtlCol="0">
            <a:spAutoFit/>
          </a:bodyPr>
          <a:lstStyle/>
          <a:p>
            <a:r>
              <a:rPr lang="fr-FR" sz="1400" dirty="0" err="1">
                <a:solidFill>
                  <a:srgbClr val="00B050"/>
                </a:solidFill>
              </a:rPr>
              <a:t>Space</a:t>
            </a:r>
            <a:r>
              <a:rPr lang="fr-FR" sz="1400" dirty="0">
                <a:solidFill>
                  <a:srgbClr val="00B050"/>
                </a:solidFill>
              </a:rPr>
              <a:t>, </a:t>
            </a:r>
            <a:r>
              <a:rPr lang="fr-FR" sz="1400" dirty="0" err="1">
                <a:solidFill>
                  <a:srgbClr val="00B050"/>
                </a:solidFill>
              </a:rPr>
              <a:t>medical</a:t>
            </a:r>
            <a:r>
              <a:rPr lang="fr-FR" sz="1400" dirty="0">
                <a:solidFill>
                  <a:srgbClr val="00B050"/>
                </a:solidFill>
              </a:rPr>
              <a:t> </a:t>
            </a:r>
            <a:r>
              <a:rPr lang="fr-FR" sz="1400" dirty="0" err="1">
                <a:solidFill>
                  <a:srgbClr val="00B050"/>
                </a:solidFill>
              </a:rPr>
              <a:t>sectors</a:t>
            </a:r>
            <a:r>
              <a:rPr lang="fr-FR" sz="1400" dirty="0">
                <a:solidFill>
                  <a:srgbClr val="00B050"/>
                </a:solidFill>
              </a:rPr>
              <a:t>, </a:t>
            </a:r>
            <a:r>
              <a:rPr lang="fr-FR" sz="1400" dirty="0" err="1">
                <a:solidFill>
                  <a:srgbClr val="00B050"/>
                </a:solidFill>
              </a:rPr>
              <a:t>oxy</a:t>
            </a:r>
            <a:r>
              <a:rPr lang="fr-FR" sz="1400" dirty="0">
                <a:solidFill>
                  <a:srgbClr val="00B050"/>
                </a:solidFill>
              </a:rPr>
              <a:t>-fuel combustion </a:t>
            </a:r>
            <a:r>
              <a:rPr lang="fr-FR" sz="1400" dirty="0" err="1">
                <a:solidFill>
                  <a:srgbClr val="00B050"/>
                </a:solidFill>
              </a:rPr>
              <a:t>with</a:t>
            </a:r>
            <a:r>
              <a:rPr lang="fr-FR" sz="1400" dirty="0">
                <a:solidFill>
                  <a:srgbClr val="00B050"/>
                </a:solidFill>
              </a:rPr>
              <a:t> full CO2 capture</a:t>
            </a:r>
            <a:endParaRPr lang="en-GB" sz="1400" dirty="0">
              <a:solidFill>
                <a:srgbClr val="00B050"/>
              </a:solidFill>
            </a:endParaRPr>
          </a:p>
        </p:txBody>
      </p:sp>
      <p:sp>
        <p:nvSpPr>
          <p:cNvPr id="14" name="TextBox 13">
            <a:extLst>
              <a:ext uri="{FF2B5EF4-FFF2-40B4-BE49-F238E27FC236}">
                <a16:creationId xmlns:a16="http://schemas.microsoft.com/office/drawing/2014/main" id="{122486B4-60D6-458D-AB97-3132A9E34BDF}"/>
              </a:ext>
            </a:extLst>
          </p:cNvPr>
          <p:cNvSpPr txBox="1"/>
          <p:nvPr/>
        </p:nvSpPr>
        <p:spPr>
          <a:xfrm>
            <a:off x="3645077" y="2680234"/>
            <a:ext cx="1196283" cy="658642"/>
          </a:xfrm>
          <a:prstGeom prst="rect">
            <a:avLst/>
          </a:prstGeom>
          <a:noFill/>
        </p:spPr>
        <p:txBody>
          <a:bodyPr wrap="square" rtlCol="0">
            <a:spAutoFit/>
          </a:bodyPr>
          <a:lstStyle/>
          <a:p>
            <a:r>
              <a:rPr lang="en-GB" sz="1600" b="1" dirty="0">
                <a:solidFill>
                  <a:schemeClr val="accent6">
                    <a:lumMod val="75000"/>
                  </a:schemeClr>
                </a:solidFill>
              </a:rPr>
              <a:t>≈90% efficiency</a:t>
            </a:r>
          </a:p>
        </p:txBody>
      </p:sp>
      <p:sp>
        <p:nvSpPr>
          <p:cNvPr id="15" name="TextBox 14">
            <a:extLst>
              <a:ext uri="{FF2B5EF4-FFF2-40B4-BE49-F238E27FC236}">
                <a16:creationId xmlns:a16="http://schemas.microsoft.com/office/drawing/2014/main" id="{6E90158D-6096-4477-A90B-3610952F4D76}"/>
              </a:ext>
            </a:extLst>
          </p:cNvPr>
          <p:cNvSpPr txBox="1"/>
          <p:nvPr/>
        </p:nvSpPr>
        <p:spPr>
          <a:xfrm>
            <a:off x="8453702" y="2640935"/>
            <a:ext cx="1196283" cy="1224951"/>
          </a:xfrm>
          <a:prstGeom prst="rect">
            <a:avLst/>
          </a:prstGeom>
          <a:noFill/>
        </p:spPr>
        <p:txBody>
          <a:bodyPr wrap="square" rtlCol="0">
            <a:spAutoFit/>
          </a:bodyPr>
          <a:lstStyle/>
          <a:p>
            <a:r>
              <a:rPr lang="en-GB" sz="1600" b="1" dirty="0">
                <a:solidFill>
                  <a:schemeClr val="accent6">
                    <a:lumMod val="75000"/>
                  </a:schemeClr>
                </a:solidFill>
              </a:rPr>
              <a:t>≈70% now target 90% efficiency</a:t>
            </a:r>
          </a:p>
        </p:txBody>
      </p:sp>
      <p:sp>
        <p:nvSpPr>
          <p:cNvPr id="28" name="TextBox 27">
            <a:extLst>
              <a:ext uri="{FF2B5EF4-FFF2-40B4-BE49-F238E27FC236}">
                <a16:creationId xmlns:a16="http://schemas.microsoft.com/office/drawing/2014/main" id="{A5D3B3E4-C132-4EFC-B54B-52EB964E7E51}"/>
              </a:ext>
            </a:extLst>
          </p:cNvPr>
          <p:cNvSpPr txBox="1"/>
          <p:nvPr/>
        </p:nvSpPr>
        <p:spPr>
          <a:xfrm>
            <a:off x="5807968" y="5805264"/>
            <a:ext cx="3816424" cy="658642"/>
          </a:xfrm>
          <a:prstGeom prst="rect">
            <a:avLst/>
          </a:prstGeom>
          <a:noFill/>
        </p:spPr>
        <p:txBody>
          <a:bodyPr wrap="square" rtlCol="0">
            <a:spAutoFit/>
          </a:bodyPr>
          <a:lstStyle/>
          <a:p>
            <a:r>
              <a:rPr lang="fr-FR" sz="1600" b="1" dirty="0"/>
              <a:t>New </a:t>
            </a:r>
            <a:r>
              <a:rPr lang="fr-FR" sz="1600" b="1" dirty="0" err="1"/>
              <a:t>circular</a:t>
            </a:r>
            <a:r>
              <a:rPr lang="fr-FR" sz="1600" b="1" dirty="0"/>
              <a:t> </a:t>
            </a:r>
            <a:r>
              <a:rPr lang="fr-FR" sz="1600" b="1" dirty="0" err="1"/>
              <a:t>economics</a:t>
            </a:r>
            <a:r>
              <a:rPr lang="fr-FR" sz="1600" b="1" dirty="0"/>
              <a:t> </a:t>
            </a:r>
            <a:r>
              <a:rPr lang="fr-FR" sz="1600" b="1" dirty="0" err="1"/>
              <a:t>opportunities</a:t>
            </a:r>
            <a:endParaRPr lang="en-GB" sz="1600" b="1" dirty="0"/>
          </a:p>
        </p:txBody>
      </p:sp>
      <p:sp>
        <p:nvSpPr>
          <p:cNvPr id="29" name="Arrow: Circular 28">
            <a:extLst>
              <a:ext uri="{FF2B5EF4-FFF2-40B4-BE49-F238E27FC236}">
                <a16:creationId xmlns:a16="http://schemas.microsoft.com/office/drawing/2014/main" id="{F3F184DF-BBDB-4430-8F31-5134D51A17EE}"/>
              </a:ext>
            </a:extLst>
          </p:cNvPr>
          <p:cNvSpPr/>
          <p:nvPr/>
        </p:nvSpPr>
        <p:spPr bwMode="auto">
          <a:xfrm rot="10312953">
            <a:off x="1643957" y="2856381"/>
            <a:ext cx="1512168" cy="1214776"/>
          </a:xfrm>
          <a:prstGeom prst="circularArrow">
            <a:avLst>
              <a:gd name="adj1" fmla="val 16250"/>
              <a:gd name="adj2" fmla="val 1142319"/>
              <a:gd name="adj3" fmla="val 20929064"/>
              <a:gd name="adj4" fmla="val 16222692"/>
              <a:gd name="adj5" fmla="val 15603"/>
            </a:avLst>
          </a:prstGeom>
          <a:solidFill>
            <a:srgbClr val="00B05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en-GB" sz="1500" b="0" i="0" u="none" strike="noStrike" cap="none" normalizeH="0" baseline="0">
              <a:ln>
                <a:noFill/>
              </a:ln>
              <a:solidFill>
                <a:schemeClr val="tx1"/>
              </a:solidFill>
              <a:effectLst/>
              <a:latin typeface="Arial" pitchFamily="34" charset="0"/>
              <a:cs typeface="Arial" pitchFamily="34" charset="0"/>
            </a:endParaRPr>
          </a:p>
        </p:txBody>
      </p:sp>
      <p:sp>
        <p:nvSpPr>
          <p:cNvPr id="30" name="TextBox 29">
            <a:extLst>
              <a:ext uri="{FF2B5EF4-FFF2-40B4-BE49-F238E27FC236}">
                <a16:creationId xmlns:a16="http://schemas.microsoft.com/office/drawing/2014/main" id="{6EC7268E-D09D-4650-8D3F-5CEE2B9100EA}"/>
              </a:ext>
            </a:extLst>
          </p:cNvPr>
          <p:cNvSpPr txBox="1"/>
          <p:nvPr/>
        </p:nvSpPr>
        <p:spPr>
          <a:xfrm>
            <a:off x="1042802" y="3056792"/>
            <a:ext cx="1464234" cy="318998"/>
          </a:xfrm>
          <a:prstGeom prst="rect">
            <a:avLst/>
          </a:prstGeom>
          <a:noFill/>
        </p:spPr>
        <p:txBody>
          <a:bodyPr wrap="square" rtlCol="0">
            <a:spAutoFit/>
          </a:bodyPr>
          <a:lstStyle/>
          <a:p>
            <a:r>
              <a:rPr lang="fr-FR" sz="1400" dirty="0">
                <a:solidFill>
                  <a:srgbClr val="00B050"/>
                </a:solidFill>
              </a:rPr>
              <a:t>Water</a:t>
            </a:r>
            <a:endParaRPr lang="en-GB" sz="1400" dirty="0">
              <a:solidFill>
                <a:srgbClr val="00B050"/>
              </a:solidFill>
            </a:endParaRPr>
          </a:p>
        </p:txBody>
      </p:sp>
      <p:sp>
        <p:nvSpPr>
          <p:cNvPr id="31" name="Arrow: Circular 30">
            <a:extLst>
              <a:ext uri="{FF2B5EF4-FFF2-40B4-BE49-F238E27FC236}">
                <a16:creationId xmlns:a16="http://schemas.microsoft.com/office/drawing/2014/main" id="{FD2C6087-7465-494D-9B08-6F060D4077AE}"/>
              </a:ext>
            </a:extLst>
          </p:cNvPr>
          <p:cNvSpPr/>
          <p:nvPr/>
        </p:nvSpPr>
        <p:spPr bwMode="auto">
          <a:xfrm rot="10312953">
            <a:off x="6756150" y="2996345"/>
            <a:ext cx="1512168" cy="1214776"/>
          </a:xfrm>
          <a:prstGeom prst="circularArrow">
            <a:avLst>
              <a:gd name="adj1" fmla="val 16250"/>
              <a:gd name="adj2" fmla="val 1142319"/>
              <a:gd name="adj3" fmla="val 20929064"/>
              <a:gd name="adj4" fmla="val 16222692"/>
              <a:gd name="adj5" fmla="val 15603"/>
            </a:avLst>
          </a:prstGeom>
          <a:solidFill>
            <a:schemeClr val="bg2">
              <a:lumMod val="60000"/>
              <a:lumOff val="4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en-GB" sz="1500" b="0" i="0" u="none" strike="noStrike" cap="none" normalizeH="0" baseline="0">
              <a:ln>
                <a:noFill/>
              </a:ln>
              <a:solidFill>
                <a:schemeClr val="bg2">
                  <a:lumMod val="60000"/>
                  <a:lumOff val="40000"/>
                </a:schemeClr>
              </a:solidFill>
              <a:effectLst/>
              <a:latin typeface="Arial" pitchFamily="34" charset="0"/>
              <a:cs typeface="Arial" pitchFamily="34" charset="0"/>
            </a:endParaRPr>
          </a:p>
        </p:txBody>
      </p:sp>
      <p:sp>
        <p:nvSpPr>
          <p:cNvPr id="32" name="TextBox 31">
            <a:extLst>
              <a:ext uri="{FF2B5EF4-FFF2-40B4-BE49-F238E27FC236}">
                <a16:creationId xmlns:a16="http://schemas.microsoft.com/office/drawing/2014/main" id="{162B9040-BBAB-437D-8C58-31BBA5CD5275}"/>
              </a:ext>
            </a:extLst>
          </p:cNvPr>
          <p:cNvSpPr txBox="1"/>
          <p:nvPr/>
        </p:nvSpPr>
        <p:spPr>
          <a:xfrm>
            <a:off x="6143934" y="3196756"/>
            <a:ext cx="1464234" cy="318998"/>
          </a:xfrm>
          <a:prstGeom prst="rect">
            <a:avLst/>
          </a:prstGeom>
          <a:noFill/>
        </p:spPr>
        <p:txBody>
          <a:bodyPr wrap="square" rtlCol="0">
            <a:spAutoFit/>
          </a:bodyPr>
          <a:lstStyle/>
          <a:p>
            <a:r>
              <a:rPr lang="fr-FR" sz="1400" dirty="0">
                <a:solidFill>
                  <a:schemeClr val="bg2">
                    <a:lumMod val="60000"/>
                    <a:lumOff val="40000"/>
                  </a:schemeClr>
                </a:solidFill>
              </a:rPr>
              <a:t>Water</a:t>
            </a:r>
            <a:endParaRPr lang="en-GB" sz="1400" dirty="0">
              <a:solidFill>
                <a:schemeClr val="bg2">
                  <a:lumMod val="60000"/>
                  <a:lumOff val="40000"/>
                </a:schemeClr>
              </a:solidFill>
            </a:endParaRPr>
          </a:p>
        </p:txBody>
      </p:sp>
      <p:sp>
        <p:nvSpPr>
          <p:cNvPr id="33" name="Arrow: Circular 32">
            <a:extLst>
              <a:ext uri="{FF2B5EF4-FFF2-40B4-BE49-F238E27FC236}">
                <a16:creationId xmlns:a16="http://schemas.microsoft.com/office/drawing/2014/main" id="{CD92C168-0B2E-4540-94BF-2A8EC3732A64}"/>
              </a:ext>
            </a:extLst>
          </p:cNvPr>
          <p:cNvSpPr/>
          <p:nvPr/>
        </p:nvSpPr>
        <p:spPr bwMode="auto">
          <a:xfrm rot="10312953">
            <a:off x="1643149" y="2866116"/>
            <a:ext cx="1512168" cy="1214776"/>
          </a:xfrm>
          <a:prstGeom prst="circularArrow">
            <a:avLst>
              <a:gd name="adj1" fmla="val 16250"/>
              <a:gd name="adj2" fmla="val 1142319"/>
              <a:gd name="adj3" fmla="val 20929064"/>
              <a:gd name="adj4" fmla="val 16222692"/>
              <a:gd name="adj5" fmla="val 15603"/>
            </a:avLst>
          </a:prstGeom>
          <a:solidFill>
            <a:schemeClr val="bg2">
              <a:lumMod val="60000"/>
              <a:lumOff val="4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en-GB" sz="1500" b="0" i="0" u="none" strike="noStrike" cap="none" normalizeH="0" baseline="0">
              <a:ln>
                <a:noFill/>
              </a:ln>
              <a:solidFill>
                <a:schemeClr val="bg2">
                  <a:lumMod val="60000"/>
                  <a:lumOff val="40000"/>
                </a:schemeClr>
              </a:solidFill>
              <a:effectLst/>
              <a:latin typeface="Arial" pitchFamily="34" charset="0"/>
              <a:cs typeface="Arial" pitchFamily="34" charset="0"/>
            </a:endParaRPr>
          </a:p>
        </p:txBody>
      </p:sp>
      <p:sp>
        <p:nvSpPr>
          <p:cNvPr id="34" name="TextBox 33">
            <a:extLst>
              <a:ext uri="{FF2B5EF4-FFF2-40B4-BE49-F238E27FC236}">
                <a16:creationId xmlns:a16="http://schemas.microsoft.com/office/drawing/2014/main" id="{930384F0-9B8B-4FF1-8854-D73FE8BD4A13}"/>
              </a:ext>
            </a:extLst>
          </p:cNvPr>
          <p:cNvSpPr txBox="1"/>
          <p:nvPr/>
        </p:nvSpPr>
        <p:spPr>
          <a:xfrm>
            <a:off x="1041994" y="3066527"/>
            <a:ext cx="1464234" cy="318998"/>
          </a:xfrm>
          <a:prstGeom prst="rect">
            <a:avLst/>
          </a:prstGeom>
          <a:noFill/>
        </p:spPr>
        <p:txBody>
          <a:bodyPr wrap="square" rtlCol="0">
            <a:spAutoFit/>
          </a:bodyPr>
          <a:lstStyle/>
          <a:p>
            <a:r>
              <a:rPr lang="fr-FR" sz="1400" dirty="0">
                <a:solidFill>
                  <a:schemeClr val="bg2">
                    <a:lumMod val="60000"/>
                    <a:lumOff val="40000"/>
                  </a:schemeClr>
                </a:solidFill>
              </a:rPr>
              <a:t>Water</a:t>
            </a:r>
            <a:endParaRPr lang="en-GB" sz="1400" dirty="0">
              <a:solidFill>
                <a:schemeClr val="bg2">
                  <a:lumMod val="60000"/>
                  <a:lumOff val="40000"/>
                </a:schemeClr>
              </a:solidFill>
            </a:endParaRPr>
          </a:p>
        </p:txBody>
      </p:sp>
    </p:spTree>
    <p:extLst>
      <p:ext uri="{BB962C8B-B14F-4D97-AF65-F5344CB8AC3E}">
        <p14:creationId xmlns:p14="http://schemas.microsoft.com/office/powerpoint/2010/main" val="127689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1" name="Straight Connector 310">
            <a:extLst>
              <a:ext uri="{FF2B5EF4-FFF2-40B4-BE49-F238E27FC236}">
                <a16:creationId xmlns:a16="http://schemas.microsoft.com/office/drawing/2014/main" id="{B9674FA1-0892-4017-A677-A0A7F0AD3240}"/>
              </a:ext>
            </a:extLst>
          </p:cNvPr>
          <p:cNvCxnSpPr/>
          <p:nvPr/>
        </p:nvCxnSpPr>
        <p:spPr bwMode="auto">
          <a:xfrm>
            <a:off x="839416" y="3066488"/>
            <a:ext cx="8399680" cy="0"/>
          </a:xfrm>
          <a:prstGeom prst="line">
            <a:avLst/>
          </a:prstGeom>
          <a:ln w="38100">
            <a:solidFill>
              <a:schemeClr val="accent2">
                <a:lumMod val="20000"/>
                <a:lumOff val="80000"/>
              </a:schemeClr>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cxnSp>
      <p:sp>
        <p:nvSpPr>
          <p:cNvPr id="2" name="Title 1">
            <a:extLst>
              <a:ext uri="{FF2B5EF4-FFF2-40B4-BE49-F238E27FC236}">
                <a16:creationId xmlns:a16="http://schemas.microsoft.com/office/drawing/2014/main" id="{5CBDEA09-3E0B-458B-B4B5-D55CEF121332}"/>
              </a:ext>
            </a:extLst>
          </p:cNvPr>
          <p:cNvSpPr>
            <a:spLocks noGrp="1"/>
          </p:cNvSpPr>
          <p:nvPr>
            <p:ph type="title"/>
          </p:nvPr>
        </p:nvSpPr>
        <p:spPr>
          <a:xfrm>
            <a:off x="335361" y="188640"/>
            <a:ext cx="6049189" cy="881187"/>
          </a:xfrm>
        </p:spPr>
        <p:txBody>
          <a:bodyPr/>
          <a:lstStyle/>
          <a:p>
            <a:r>
              <a:rPr lang="en-GB" dirty="0"/>
              <a:t>Domino effect around hydrogen </a:t>
            </a:r>
            <a:br>
              <a:rPr lang="en-GB" dirty="0"/>
            </a:br>
            <a:r>
              <a:rPr lang="en-GB" sz="2000" i="1" dirty="0"/>
              <a:t>Interrelations </a:t>
            </a:r>
            <a:r>
              <a:rPr lang="en-GB" sz="2000" b="1" i="1" dirty="0"/>
              <a:t>creating value loops </a:t>
            </a:r>
            <a:r>
              <a:rPr lang="en-GB" sz="2000" i="1" dirty="0"/>
              <a:t>across the board </a:t>
            </a:r>
            <a:r>
              <a:rPr lang="en-GB" sz="2000" i="1" dirty="0">
                <a:solidFill>
                  <a:schemeClr val="accent5"/>
                </a:solidFill>
                <a:sym typeface="Wingdings" panose="05000000000000000000" pitchFamily="2" charset="2"/>
              </a:rPr>
              <a:t></a:t>
            </a:r>
            <a:r>
              <a:rPr lang="en-GB" sz="2000" i="1" dirty="0">
                <a:sym typeface="Wingdings" panose="05000000000000000000" pitchFamily="2" charset="2"/>
              </a:rPr>
              <a:t> </a:t>
            </a:r>
            <a:r>
              <a:rPr lang="en-GB" sz="2000" i="1" dirty="0">
                <a:solidFill>
                  <a:schemeClr val="accent5"/>
                </a:solidFill>
                <a:sym typeface="Wingdings" panose="05000000000000000000" pitchFamily="2" charset="2"/>
              </a:rPr>
              <a:t>lower barriers towards faster energy transition</a:t>
            </a:r>
            <a:endParaRPr lang="en-GB" sz="2000" i="1" dirty="0">
              <a:solidFill>
                <a:schemeClr val="accent5"/>
              </a:solidFill>
            </a:endParaRPr>
          </a:p>
        </p:txBody>
      </p:sp>
      <p:sp>
        <p:nvSpPr>
          <p:cNvPr id="5" name="Slide Number Placeholder 4">
            <a:extLst>
              <a:ext uri="{FF2B5EF4-FFF2-40B4-BE49-F238E27FC236}">
                <a16:creationId xmlns:a16="http://schemas.microsoft.com/office/drawing/2014/main" id="{641833C8-1470-440B-8A8F-34FD12ACF071}"/>
              </a:ext>
            </a:extLst>
          </p:cNvPr>
          <p:cNvSpPr>
            <a:spLocks noGrp="1"/>
          </p:cNvSpPr>
          <p:nvPr>
            <p:ph type="sldNum" sz="quarter" idx="12"/>
          </p:nvPr>
        </p:nvSpPr>
        <p:spPr>
          <a:xfrm>
            <a:off x="328391" y="6538553"/>
            <a:ext cx="295001" cy="216000"/>
          </a:xfrm>
        </p:spPr>
        <p:txBody>
          <a:bodyPr/>
          <a:lstStyle/>
          <a:p>
            <a:fld id="{290114C8-F7F2-4E05-9CAE-DDD3D22A4BE8}" type="slidenum">
              <a:rPr lang="de-DE" altLang="de-DE" smtClean="0"/>
              <a:pPr/>
              <a:t>22</a:t>
            </a:fld>
            <a:endParaRPr lang="de-DE" altLang="de-DE"/>
          </a:p>
        </p:txBody>
      </p:sp>
      <p:sp>
        <p:nvSpPr>
          <p:cNvPr id="7" name="TextBox 6">
            <a:extLst>
              <a:ext uri="{FF2B5EF4-FFF2-40B4-BE49-F238E27FC236}">
                <a16:creationId xmlns:a16="http://schemas.microsoft.com/office/drawing/2014/main" id="{586C4EEB-9FFD-4CCD-B672-16C2B7B688DF}"/>
              </a:ext>
            </a:extLst>
          </p:cNvPr>
          <p:cNvSpPr txBox="1"/>
          <p:nvPr/>
        </p:nvSpPr>
        <p:spPr>
          <a:xfrm rot="16200000">
            <a:off x="-767867" y="2192688"/>
            <a:ext cx="2304256" cy="454593"/>
          </a:xfrm>
          <a:prstGeom prst="roundRect">
            <a:avLst/>
          </a:prstGeom>
          <a:solidFill>
            <a:schemeClr val="accent2"/>
          </a:solidFill>
        </p:spPr>
        <p:txBody>
          <a:bodyPr wrap="square" rtlCol="0">
            <a:spAutoFit/>
          </a:bodyPr>
          <a:lstStyle/>
          <a:p>
            <a:r>
              <a:rPr lang="fr-FR" sz="1800" b="1" dirty="0"/>
              <a:t>Water </a:t>
            </a:r>
            <a:r>
              <a:rPr lang="fr-FR" sz="1800" b="1" dirty="0" err="1"/>
              <a:t>electrolysis</a:t>
            </a:r>
            <a:endParaRPr lang="en-GB" sz="1800" b="1" dirty="0"/>
          </a:p>
        </p:txBody>
      </p:sp>
      <p:sp>
        <p:nvSpPr>
          <p:cNvPr id="9" name="TextBox 8">
            <a:extLst>
              <a:ext uri="{FF2B5EF4-FFF2-40B4-BE49-F238E27FC236}">
                <a16:creationId xmlns:a16="http://schemas.microsoft.com/office/drawing/2014/main" id="{B4BC4F7E-B742-46E8-BF52-51A883C5576A}"/>
              </a:ext>
            </a:extLst>
          </p:cNvPr>
          <p:cNvSpPr txBox="1"/>
          <p:nvPr/>
        </p:nvSpPr>
        <p:spPr>
          <a:xfrm>
            <a:off x="1131122" y="1817906"/>
            <a:ext cx="907174" cy="574003"/>
          </a:xfrm>
          <a:prstGeom prst="rect">
            <a:avLst/>
          </a:prstGeom>
          <a:noFill/>
        </p:spPr>
        <p:txBody>
          <a:bodyPr wrap="square" rtlCol="0">
            <a:spAutoFit/>
          </a:bodyPr>
          <a:lstStyle/>
          <a:p>
            <a:r>
              <a:rPr lang="en-GB" dirty="0"/>
              <a:t>Fossil source</a:t>
            </a:r>
          </a:p>
        </p:txBody>
      </p:sp>
      <p:sp>
        <p:nvSpPr>
          <p:cNvPr id="10" name="TextBox 9">
            <a:extLst>
              <a:ext uri="{FF2B5EF4-FFF2-40B4-BE49-F238E27FC236}">
                <a16:creationId xmlns:a16="http://schemas.microsoft.com/office/drawing/2014/main" id="{D81CD459-13A1-4546-B423-75D2895D0AAC}"/>
              </a:ext>
            </a:extLst>
          </p:cNvPr>
          <p:cNvSpPr txBox="1"/>
          <p:nvPr/>
        </p:nvSpPr>
        <p:spPr>
          <a:xfrm>
            <a:off x="982870" y="2492485"/>
            <a:ext cx="1054864" cy="574003"/>
          </a:xfrm>
          <a:prstGeom prst="rect">
            <a:avLst/>
          </a:prstGeom>
          <a:noFill/>
        </p:spPr>
        <p:txBody>
          <a:bodyPr wrap="square" rtlCol="0">
            <a:spAutoFit/>
          </a:bodyPr>
          <a:lstStyle/>
          <a:p>
            <a:r>
              <a:rPr lang="en-GB" dirty="0"/>
              <a:t>Renewable source</a:t>
            </a:r>
          </a:p>
        </p:txBody>
      </p:sp>
      <p:sp>
        <p:nvSpPr>
          <p:cNvPr id="11" name="TextBox 10">
            <a:extLst>
              <a:ext uri="{FF2B5EF4-FFF2-40B4-BE49-F238E27FC236}">
                <a16:creationId xmlns:a16="http://schemas.microsoft.com/office/drawing/2014/main" id="{6D121C51-AACF-4667-96E1-44F6526D6E68}"/>
              </a:ext>
            </a:extLst>
          </p:cNvPr>
          <p:cNvSpPr txBox="1"/>
          <p:nvPr/>
        </p:nvSpPr>
        <p:spPr>
          <a:xfrm>
            <a:off x="3863752" y="2062347"/>
            <a:ext cx="1296144" cy="574003"/>
          </a:xfrm>
          <a:prstGeom prst="rect">
            <a:avLst/>
          </a:prstGeom>
          <a:noFill/>
        </p:spPr>
        <p:txBody>
          <a:bodyPr wrap="square" rtlCol="0">
            <a:spAutoFit/>
          </a:bodyPr>
          <a:lstStyle/>
          <a:p>
            <a:r>
              <a:rPr lang="en-GB" dirty="0"/>
              <a:t>Loss from transportation</a:t>
            </a:r>
          </a:p>
        </p:txBody>
      </p:sp>
      <p:sp>
        <p:nvSpPr>
          <p:cNvPr id="12" name="TextBox 11">
            <a:extLst>
              <a:ext uri="{FF2B5EF4-FFF2-40B4-BE49-F238E27FC236}">
                <a16:creationId xmlns:a16="http://schemas.microsoft.com/office/drawing/2014/main" id="{29A978AE-FF12-4988-8579-6EA1A5670586}"/>
              </a:ext>
            </a:extLst>
          </p:cNvPr>
          <p:cNvSpPr txBox="1"/>
          <p:nvPr/>
        </p:nvSpPr>
        <p:spPr>
          <a:xfrm>
            <a:off x="5554066" y="1945860"/>
            <a:ext cx="958533" cy="814838"/>
          </a:xfrm>
          <a:prstGeom prst="rect">
            <a:avLst/>
          </a:prstGeom>
          <a:noFill/>
        </p:spPr>
        <p:txBody>
          <a:bodyPr wrap="square" rtlCol="0">
            <a:spAutoFit/>
          </a:bodyPr>
          <a:lstStyle/>
          <a:p>
            <a:r>
              <a:rPr lang="en-GB" dirty="0"/>
              <a:t>Purified </a:t>
            </a:r>
            <a:br>
              <a:rPr lang="en-GB" dirty="0"/>
            </a:br>
            <a:r>
              <a:rPr lang="en-GB" dirty="0"/>
              <a:t>water, H2O</a:t>
            </a:r>
          </a:p>
        </p:txBody>
      </p:sp>
      <p:sp>
        <p:nvSpPr>
          <p:cNvPr id="13" name="TextBox 12">
            <a:extLst>
              <a:ext uri="{FF2B5EF4-FFF2-40B4-BE49-F238E27FC236}">
                <a16:creationId xmlns:a16="http://schemas.microsoft.com/office/drawing/2014/main" id="{E7143BF2-5961-4AD7-96D1-CD9CD208111E}"/>
              </a:ext>
            </a:extLst>
          </p:cNvPr>
          <p:cNvSpPr txBox="1"/>
          <p:nvPr/>
        </p:nvSpPr>
        <p:spPr>
          <a:xfrm>
            <a:off x="6744072" y="2060848"/>
            <a:ext cx="1235206" cy="574003"/>
          </a:xfrm>
          <a:prstGeom prst="rect">
            <a:avLst/>
          </a:prstGeom>
          <a:noFill/>
        </p:spPr>
        <p:txBody>
          <a:bodyPr wrap="square" rtlCol="0">
            <a:spAutoFit/>
          </a:bodyPr>
          <a:lstStyle/>
          <a:p>
            <a:r>
              <a:rPr lang="en-GB" dirty="0"/>
              <a:t>Electrolysis process</a:t>
            </a:r>
          </a:p>
        </p:txBody>
      </p:sp>
      <p:sp>
        <p:nvSpPr>
          <p:cNvPr id="14" name="TextBox 13">
            <a:extLst>
              <a:ext uri="{FF2B5EF4-FFF2-40B4-BE49-F238E27FC236}">
                <a16:creationId xmlns:a16="http://schemas.microsoft.com/office/drawing/2014/main" id="{40850A10-E8FC-4B83-BFE5-1204F27C020C}"/>
              </a:ext>
            </a:extLst>
          </p:cNvPr>
          <p:cNvSpPr txBox="1"/>
          <p:nvPr/>
        </p:nvSpPr>
        <p:spPr>
          <a:xfrm>
            <a:off x="8577344" y="2176398"/>
            <a:ext cx="448535" cy="333168"/>
          </a:xfrm>
          <a:prstGeom prst="rect">
            <a:avLst/>
          </a:prstGeom>
          <a:noFill/>
        </p:spPr>
        <p:txBody>
          <a:bodyPr wrap="square" rtlCol="0">
            <a:spAutoFit/>
          </a:bodyPr>
          <a:lstStyle/>
          <a:p>
            <a:r>
              <a:rPr lang="en-GB" dirty="0"/>
              <a:t>H2</a:t>
            </a:r>
          </a:p>
        </p:txBody>
      </p:sp>
      <p:sp>
        <p:nvSpPr>
          <p:cNvPr id="15" name="TextBox 14">
            <a:extLst>
              <a:ext uri="{FF2B5EF4-FFF2-40B4-BE49-F238E27FC236}">
                <a16:creationId xmlns:a16="http://schemas.microsoft.com/office/drawing/2014/main" id="{92624D63-3BAC-4530-803F-357AD3460F86}"/>
              </a:ext>
            </a:extLst>
          </p:cNvPr>
          <p:cNvSpPr txBox="1"/>
          <p:nvPr/>
        </p:nvSpPr>
        <p:spPr>
          <a:xfrm>
            <a:off x="8184232" y="404545"/>
            <a:ext cx="1054864" cy="312714"/>
          </a:xfrm>
          <a:prstGeom prst="rect">
            <a:avLst/>
          </a:prstGeom>
          <a:noFill/>
        </p:spPr>
        <p:txBody>
          <a:bodyPr wrap="square" rtlCol="0">
            <a:spAutoFit/>
          </a:bodyPr>
          <a:lstStyle/>
          <a:p>
            <a:r>
              <a:rPr lang="en-GB" dirty="0"/>
              <a:t>O2</a:t>
            </a:r>
          </a:p>
        </p:txBody>
      </p:sp>
      <p:sp>
        <p:nvSpPr>
          <p:cNvPr id="16" name="TextBox 15">
            <a:extLst>
              <a:ext uri="{FF2B5EF4-FFF2-40B4-BE49-F238E27FC236}">
                <a16:creationId xmlns:a16="http://schemas.microsoft.com/office/drawing/2014/main" id="{63B77515-52B2-4A77-98A2-F09149044659}"/>
              </a:ext>
            </a:extLst>
          </p:cNvPr>
          <p:cNvSpPr txBox="1"/>
          <p:nvPr/>
        </p:nvSpPr>
        <p:spPr>
          <a:xfrm>
            <a:off x="9696400" y="159493"/>
            <a:ext cx="1859682" cy="388759"/>
          </a:xfrm>
          <a:prstGeom prst="roundRect">
            <a:avLst/>
          </a:prstGeom>
          <a:solidFill>
            <a:schemeClr val="bg2">
              <a:lumMod val="20000"/>
              <a:lumOff val="80000"/>
            </a:schemeClr>
          </a:solidFill>
        </p:spPr>
        <p:txBody>
          <a:bodyPr wrap="square" rtlCol="0">
            <a:spAutoFit/>
          </a:bodyPr>
          <a:lstStyle/>
          <a:p>
            <a:r>
              <a:rPr lang="fr-FR" sz="1600" dirty="0"/>
              <a:t>Rocket fuel</a:t>
            </a:r>
            <a:endParaRPr lang="en-GB" sz="1600" dirty="0"/>
          </a:p>
        </p:txBody>
      </p:sp>
      <p:sp>
        <p:nvSpPr>
          <p:cNvPr id="17" name="TextBox 16">
            <a:extLst>
              <a:ext uri="{FF2B5EF4-FFF2-40B4-BE49-F238E27FC236}">
                <a16:creationId xmlns:a16="http://schemas.microsoft.com/office/drawing/2014/main" id="{1C0C63E2-E8C0-4646-8A65-F2C5D18FAA4B}"/>
              </a:ext>
            </a:extLst>
          </p:cNvPr>
          <p:cNvSpPr txBox="1"/>
          <p:nvPr/>
        </p:nvSpPr>
        <p:spPr>
          <a:xfrm>
            <a:off x="9696400" y="1095597"/>
            <a:ext cx="1859682" cy="388759"/>
          </a:xfrm>
          <a:prstGeom prst="roundRect">
            <a:avLst/>
          </a:prstGeom>
          <a:solidFill>
            <a:schemeClr val="bg2">
              <a:lumMod val="20000"/>
              <a:lumOff val="80000"/>
            </a:schemeClr>
          </a:solidFill>
        </p:spPr>
        <p:txBody>
          <a:bodyPr wrap="square" rtlCol="0">
            <a:spAutoFit/>
          </a:bodyPr>
          <a:lstStyle/>
          <a:p>
            <a:r>
              <a:rPr lang="fr-FR" sz="1600" dirty="0"/>
              <a:t>Rocket fuel</a:t>
            </a:r>
            <a:endParaRPr lang="en-GB" sz="1600" dirty="0"/>
          </a:p>
        </p:txBody>
      </p:sp>
      <p:sp>
        <p:nvSpPr>
          <p:cNvPr id="18" name="TextBox 17">
            <a:extLst>
              <a:ext uri="{FF2B5EF4-FFF2-40B4-BE49-F238E27FC236}">
                <a16:creationId xmlns:a16="http://schemas.microsoft.com/office/drawing/2014/main" id="{4053FF0D-5037-4E37-BEBC-DB9BDE92583E}"/>
              </a:ext>
            </a:extLst>
          </p:cNvPr>
          <p:cNvSpPr txBox="1"/>
          <p:nvPr/>
        </p:nvSpPr>
        <p:spPr>
          <a:xfrm>
            <a:off x="9696400" y="1539935"/>
            <a:ext cx="1859682" cy="388759"/>
          </a:xfrm>
          <a:prstGeom prst="roundRect">
            <a:avLst/>
          </a:prstGeom>
          <a:solidFill>
            <a:schemeClr val="bg2">
              <a:lumMod val="20000"/>
              <a:lumOff val="80000"/>
            </a:schemeClr>
          </a:solidFill>
        </p:spPr>
        <p:txBody>
          <a:bodyPr wrap="square" rtlCol="0">
            <a:spAutoFit/>
          </a:bodyPr>
          <a:lstStyle/>
          <a:p>
            <a:r>
              <a:rPr lang="fr-FR" sz="1600" dirty="0" err="1"/>
              <a:t>Fuell</a:t>
            </a:r>
            <a:r>
              <a:rPr lang="fr-FR" sz="1600" dirty="0"/>
              <a:t> </a:t>
            </a:r>
            <a:r>
              <a:rPr lang="fr-FR" sz="1600" dirty="0" err="1"/>
              <a:t>Cells</a:t>
            </a:r>
            <a:r>
              <a:rPr lang="fr-FR" sz="1600" dirty="0"/>
              <a:t> </a:t>
            </a:r>
            <a:r>
              <a:rPr lang="fr-FR" sz="1600" dirty="0">
                <a:sym typeface="Wingdings" panose="05000000000000000000" pitchFamily="2" charset="2"/>
              </a:rPr>
              <a:t> </a:t>
            </a:r>
            <a:r>
              <a:rPr lang="fr-FR" sz="1600" dirty="0">
                <a:solidFill>
                  <a:schemeClr val="accent6"/>
                </a:solidFill>
                <a:sym typeface="Wingdings" panose="05000000000000000000" pitchFamily="2" charset="2"/>
              </a:rPr>
              <a:t>H20</a:t>
            </a:r>
            <a:endParaRPr lang="en-GB" sz="1600" dirty="0">
              <a:solidFill>
                <a:schemeClr val="accent6"/>
              </a:solidFill>
            </a:endParaRPr>
          </a:p>
        </p:txBody>
      </p:sp>
      <p:sp>
        <p:nvSpPr>
          <p:cNvPr id="19" name="TextBox 18">
            <a:extLst>
              <a:ext uri="{FF2B5EF4-FFF2-40B4-BE49-F238E27FC236}">
                <a16:creationId xmlns:a16="http://schemas.microsoft.com/office/drawing/2014/main" id="{058A6828-0076-4376-A813-05F55AA12F18}"/>
              </a:ext>
            </a:extLst>
          </p:cNvPr>
          <p:cNvSpPr txBox="1"/>
          <p:nvPr/>
        </p:nvSpPr>
        <p:spPr>
          <a:xfrm>
            <a:off x="9696400" y="1999335"/>
            <a:ext cx="1859682" cy="388759"/>
          </a:xfrm>
          <a:prstGeom prst="roundRect">
            <a:avLst/>
          </a:prstGeom>
          <a:solidFill>
            <a:schemeClr val="bg2">
              <a:lumMod val="20000"/>
              <a:lumOff val="80000"/>
            </a:schemeClr>
          </a:solidFill>
        </p:spPr>
        <p:txBody>
          <a:bodyPr wrap="square" rtlCol="0">
            <a:spAutoFit/>
          </a:bodyPr>
          <a:lstStyle/>
          <a:p>
            <a:r>
              <a:rPr lang="fr-FR" sz="1600" dirty="0" err="1"/>
              <a:t>Fertilizers</a:t>
            </a:r>
            <a:endParaRPr lang="en-GB" sz="1600" dirty="0"/>
          </a:p>
        </p:txBody>
      </p:sp>
      <p:sp>
        <p:nvSpPr>
          <p:cNvPr id="20" name="TextBox 19">
            <a:extLst>
              <a:ext uri="{FF2B5EF4-FFF2-40B4-BE49-F238E27FC236}">
                <a16:creationId xmlns:a16="http://schemas.microsoft.com/office/drawing/2014/main" id="{2AC67054-EF21-4A74-886F-F2D599B27228}"/>
              </a:ext>
            </a:extLst>
          </p:cNvPr>
          <p:cNvSpPr txBox="1"/>
          <p:nvPr/>
        </p:nvSpPr>
        <p:spPr>
          <a:xfrm>
            <a:off x="658151" y="1464645"/>
            <a:ext cx="893124" cy="574003"/>
          </a:xfrm>
          <a:prstGeom prst="rect">
            <a:avLst/>
          </a:prstGeom>
          <a:noFill/>
        </p:spPr>
        <p:txBody>
          <a:bodyPr wrap="square" rtlCol="0">
            <a:spAutoFit/>
          </a:bodyPr>
          <a:lstStyle/>
          <a:p>
            <a:r>
              <a:rPr lang="en-GB" dirty="0">
                <a:solidFill>
                  <a:schemeClr val="accent4"/>
                </a:solidFill>
              </a:rPr>
              <a:t>Currently 95%</a:t>
            </a:r>
          </a:p>
        </p:txBody>
      </p:sp>
      <p:sp>
        <p:nvSpPr>
          <p:cNvPr id="21" name="TextBox 20">
            <a:extLst>
              <a:ext uri="{FF2B5EF4-FFF2-40B4-BE49-F238E27FC236}">
                <a16:creationId xmlns:a16="http://schemas.microsoft.com/office/drawing/2014/main" id="{FE8500A9-A082-4FF5-A1A2-22BFEEA287E1}"/>
              </a:ext>
            </a:extLst>
          </p:cNvPr>
          <p:cNvSpPr txBox="1"/>
          <p:nvPr/>
        </p:nvSpPr>
        <p:spPr>
          <a:xfrm>
            <a:off x="9665384" y="602575"/>
            <a:ext cx="1859682" cy="388759"/>
          </a:xfrm>
          <a:prstGeom prst="roundRect">
            <a:avLst/>
          </a:prstGeom>
          <a:solidFill>
            <a:schemeClr val="bg2">
              <a:lumMod val="20000"/>
              <a:lumOff val="80000"/>
            </a:schemeClr>
          </a:solidFill>
        </p:spPr>
        <p:txBody>
          <a:bodyPr wrap="square" rtlCol="0">
            <a:spAutoFit/>
          </a:bodyPr>
          <a:lstStyle/>
          <a:p>
            <a:r>
              <a:rPr lang="fr-FR" sz="1600" dirty="0" err="1"/>
              <a:t>Medical</a:t>
            </a:r>
            <a:r>
              <a:rPr lang="fr-FR" sz="1600" dirty="0"/>
              <a:t> use</a:t>
            </a:r>
            <a:endParaRPr lang="en-GB" sz="1600" dirty="0"/>
          </a:p>
        </p:txBody>
      </p:sp>
      <p:sp>
        <p:nvSpPr>
          <p:cNvPr id="30" name="TextBox 29">
            <a:extLst>
              <a:ext uri="{FF2B5EF4-FFF2-40B4-BE49-F238E27FC236}">
                <a16:creationId xmlns:a16="http://schemas.microsoft.com/office/drawing/2014/main" id="{00C7F463-03FB-4463-8E88-D3293E8CFE55}"/>
              </a:ext>
            </a:extLst>
          </p:cNvPr>
          <p:cNvSpPr txBox="1"/>
          <p:nvPr/>
        </p:nvSpPr>
        <p:spPr>
          <a:xfrm>
            <a:off x="2639616" y="2176928"/>
            <a:ext cx="1003522" cy="344434"/>
          </a:xfrm>
          <a:prstGeom prst="rect">
            <a:avLst/>
          </a:prstGeom>
          <a:noFill/>
        </p:spPr>
        <p:txBody>
          <a:bodyPr wrap="square" rtlCol="0">
            <a:spAutoFit/>
          </a:bodyPr>
          <a:lstStyle/>
          <a:p>
            <a:r>
              <a:rPr lang="en-GB" dirty="0"/>
              <a:t>Electricity</a:t>
            </a:r>
          </a:p>
        </p:txBody>
      </p:sp>
      <p:sp>
        <p:nvSpPr>
          <p:cNvPr id="37" name="TextBox 36">
            <a:extLst>
              <a:ext uri="{FF2B5EF4-FFF2-40B4-BE49-F238E27FC236}">
                <a16:creationId xmlns:a16="http://schemas.microsoft.com/office/drawing/2014/main" id="{49CDCC0E-9687-448D-BDBE-CECB5F05A342}"/>
              </a:ext>
            </a:extLst>
          </p:cNvPr>
          <p:cNvSpPr txBox="1"/>
          <p:nvPr/>
        </p:nvSpPr>
        <p:spPr>
          <a:xfrm>
            <a:off x="9696400" y="4411722"/>
            <a:ext cx="1859682" cy="388759"/>
          </a:xfrm>
          <a:prstGeom prst="roundRect">
            <a:avLst/>
          </a:prstGeom>
          <a:solidFill>
            <a:schemeClr val="bg2">
              <a:lumMod val="20000"/>
              <a:lumOff val="80000"/>
            </a:schemeClr>
          </a:solidFill>
        </p:spPr>
        <p:txBody>
          <a:bodyPr wrap="square" rtlCol="0">
            <a:spAutoFit/>
          </a:bodyPr>
          <a:lstStyle/>
          <a:p>
            <a:r>
              <a:rPr lang="fr-FR" sz="1600" dirty="0"/>
              <a:t>EM </a:t>
            </a:r>
            <a:r>
              <a:rPr lang="fr-FR" sz="1600" dirty="0" err="1"/>
              <a:t>shielding</a:t>
            </a:r>
            <a:endParaRPr lang="en-GB" sz="1600" dirty="0"/>
          </a:p>
        </p:txBody>
      </p:sp>
      <p:sp>
        <p:nvSpPr>
          <p:cNvPr id="38" name="TextBox 37">
            <a:extLst>
              <a:ext uri="{FF2B5EF4-FFF2-40B4-BE49-F238E27FC236}">
                <a16:creationId xmlns:a16="http://schemas.microsoft.com/office/drawing/2014/main" id="{511C017F-F05C-4C59-8B1C-44331B45F930}"/>
              </a:ext>
            </a:extLst>
          </p:cNvPr>
          <p:cNvSpPr txBox="1"/>
          <p:nvPr/>
        </p:nvSpPr>
        <p:spPr>
          <a:xfrm>
            <a:off x="9696400" y="4874080"/>
            <a:ext cx="1859682" cy="702036"/>
          </a:xfrm>
          <a:prstGeom prst="roundRect">
            <a:avLst/>
          </a:prstGeom>
          <a:solidFill>
            <a:schemeClr val="bg2">
              <a:lumMod val="20000"/>
              <a:lumOff val="80000"/>
            </a:schemeClr>
          </a:solidFill>
        </p:spPr>
        <p:txBody>
          <a:bodyPr wrap="square" rtlCol="0">
            <a:spAutoFit/>
          </a:bodyPr>
          <a:lstStyle/>
          <a:p>
            <a:r>
              <a:rPr lang="fr-FR" sz="1600" dirty="0" err="1"/>
              <a:t>Functionalized</a:t>
            </a:r>
            <a:r>
              <a:rPr lang="fr-FR" sz="1600" dirty="0"/>
              <a:t> composites</a:t>
            </a:r>
            <a:endParaRPr lang="en-GB" sz="1600" dirty="0"/>
          </a:p>
        </p:txBody>
      </p:sp>
      <p:sp>
        <p:nvSpPr>
          <p:cNvPr id="39" name="TextBox 38">
            <a:extLst>
              <a:ext uri="{FF2B5EF4-FFF2-40B4-BE49-F238E27FC236}">
                <a16:creationId xmlns:a16="http://schemas.microsoft.com/office/drawing/2014/main" id="{4E940D4C-61D9-4228-8119-08F4C385E675}"/>
              </a:ext>
            </a:extLst>
          </p:cNvPr>
          <p:cNvSpPr txBox="1"/>
          <p:nvPr/>
        </p:nvSpPr>
        <p:spPr>
          <a:xfrm>
            <a:off x="9696400" y="5652618"/>
            <a:ext cx="1859682" cy="728710"/>
          </a:xfrm>
          <a:prstGeom prst="roundRect">
            <a:avLst/>
          </a:prstGeom>
          <a:solidFill>
            <a:schemeClr val="bg2">
              <a:lumMod val="20000"/>
              <a:lumOff val="80000"/>
            </a:schemeClr>
          </a:solidFill>
        </p:spPr>
        <p:txBody>
          <a:bodyPr wrap="square" rtlCol="0">
            <a:spAutoFit/>
          </a:bodyPr>
          <a:lstStyle/>
          <a:p>
            <a:r>
              <a:rPr lang="fr-FR" sz="1600" dirty="0"/>
              <a:t>Composite </a:t>
            </a:r>
            <a:r>
              <a:rPr lang="fr-FR" sz="1600" dirty="0" err="1"/>
              <a:t>fibers</a:t>
            </a:r>
            <a:r>
              <a:rPr lang="fr-FR" sz="1600" dirty="0"/>
              <a:t>, </a:t>
            </a:r>
            <a:r>
              <a:rPr lang="fr-FR" sz="1600" dirty="0" err="1"/>
              <a:t>Tyres</a:t>
            </a:r>
            <a:r>
              <a:rPr lang="fr-FR" sz="1600" dirty="0"/>
              <a:t>, </a:t>
            </a:r>
            <a:r>
              <a:rPr lang="fr-FR" sz="1600" dirty="0" err="1"/>
              <a:t>brakes</a:t>
            </a:r>
            <a:endParaRPr lang="en-GB" sz="1600" dirty="0"/>
          </a:p>
        </p:txBody>
      </p:sp>
      <p:sp>
        <p:nvSpPr>
          <p:cNvPr id="41" name="TextBox 40">
            <a:extLst>
              <a:ext uri="{FF2B5EF4-FFF2-40B4-BE49-F238E27FC236}">
                <a16:creationId xmlns:a16="http://schemas.microsoft.com/office/drawing/2014/main" id="{AFC60DC5-E911-4322-A1DC-A1181D588FF8}"/>
              </a:ext>
            </a:extLst>
          </p:cNvPr>
          <p:cNvSpPr txBox="1"/>
          <p:nvPr/>
        </p:nvSpPr>
        <p:spPr>
          <a:xfrm>
            <a:off x="9696400" y="3976345"/>
            <a:ext cx="1859682" cy="388759"/>
          </a:xfrm>
          <a:prstGeom prst="roundRect">
            <a:avLst/>
          </a:prstGeom>
          <a:solidFill>
            <a:schemeClr val="bg2">
              <a:lumMod val="20000"/>
              <a:lumOff val="80000"/>
            </a:schemeClr>
          </a:solidFill>
        </p:spPr>
        <p:txBody>
          <a:bodyPr wrap="square" rtlCol="0">
            <a:spAutoFit/>
          </a:bodyPr>
          <a:lstStyle/>
          <a:p>
            <a:r>
              <a:rPr lang="fr-FR" sz="1600" dirty="0" err="1"/>
              <a:t>Coatings</a:t>
            </a:r>
            <a:endParaRPr lang="en-GB" sz="1600" dirty="0"/>
          </a:p>
        </p:txBody>
      </p:sp>
      <p:sp>
        <p:nvSpPr>
          <p:cNvPr id="42" name="TextBox 41">
            <a:extLst>
              <a:ext uri="{FF2B5EF4-FFF2-40B4-BE49-F238E27FC236}">
                <a16:creationId xmlns:a16="http://schemas.microsoft.com/office/drawing/2014/main" id="{9D3A5A24-8100-4F84-ACB0-D11DFBBAA57D}"/>
              </a:ext>
            </a:extLst>
          </p:cNvPr>
          <p:cNvSpPr txBox="1"/>
          <p:nvPr/>
        </p:nvSpPr>
        <p:spPr>
          <a:xfrm>
            <a:off x="9696400" y="3163321"/>
            <a:ext cx="1859682" cy="728710"/>
          </a:xfrm>
          <a:prstGeom prst="roundRect">
            <a:avLst/>
          </a:prstGeom>
          <a:solidFill>
            <a:schemeClr val="bg2">
              <a:lumMod val="20000"/>
              <a:lumOff val="80000"/>
            </a:schemeClr>
          </a:solidFill>
        </p:spPr>
        <p:txBody>
          <a:bodyPr wrap="square" rtlCol="0">
            <a:spAutoFit/>
          </a:bodyPr>
          <a:lstStyle/>
          <a:p>
            <a:r>
              <a:rPr lang="fr-FR" sz="1600" dirty="0" err="1"/>
              <a:t>Electrical</a:t>
            </a:r>
            <a:r>
              <a:rPr lang="fr-FR" sz="1600" dirty="0"/>
              <a:t>, Electronics</a:t>
            </a:r>
            <a:endParaRPr lang="en-GB" sz="1600" dirty="0"/>
          </a:p>
        </p:txBody>
      </p:sp>
      <p:cxnSp>
        <p:nvCxnSpPr>
          <p:cNvPr id="44" name="Connector: Elbow 43">
            <a:extLst>
              <a:ext uri="{FF2B5EF4-FFF2-40B4-BE49-F238E27FC236}">
                <a16:creationId xmlns:a16="http://schemas.microsoft.com/office/drawing/2014/main" id="{AFCF0225-3204-4C95-AC56-55E919EEC171}"/>
              </a:ext>
            </a:extLst>
          </p:cNvPr>
          <p:cNvCxnSpPr>
            <a:cxnSpLocks/>
            <a:stCxn id="27" idx="3"/>
            <a:endCxn id="18" idx="1"/>
          </p:cNvCxnSpPr>
          <p:nvPr/>
        </p:nvCxnSpPr>
        <p:spPr bwMode="auto">
          <a:xfrm flipV="1">
            <a:off x="9019398" y="1734315"/>
            <a:ext cx="677002" cy="3195515"/>
          </a:xfrm>
          <a:prstGeom prst="bentConnector3">
            <a:avLst/>
          </a:prstGeom>
          <a:ln>
            <a:headEnd type="none" w="med" len="med"/>
            <a:tailEnd type="triangle"/>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46" name="Connector: Elbow 45">
            <a:extLst>
              <a:ext uri="{FF2B5EF4-FFF2-40B4-BE49-F238E27FC236}">
                <a16:creationId xmlns:a16="http://schemas.microsoft.com/office/drawing/2014/main" id="{FA418098-F515-487C-AE30-479F86C4CF97}"/>
              </a:ext>
            </a:extLst>
          </p:cNvPr>
          <p:cNvCxnSpPr>
            <a:cxnSpLocks/>
            <a:stCxn id="27" idx="3"/>
            <a:endCxn id="17" idx="1"/>
          </p:cNvCxnSpPr>
          <p:nvPr/>
        </p:nvCxnSpPr>
        <p:spPr bwMode="auto">
          <a:xfrm flipV="1">
            <a:off x="9019398" y="1289977"/>
            <a:ext cx="677002" cy="3639853"/>
          </a:xfrm>
          <a:prstGeom prst="bentConnector3">
            <a:avLst>
              <a:gd name="adj1" fmla="val 50000"/>
            </a:avLst>
          </a:prstGeom>
          <a:ln>
            <a:headEnd type="none" w="med" len="med"/>
            <a:tailEnd type="triangle"/>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id="{5B174464-CA25-4A6A-BC88-B644CDC8B923}"/>
              </a:ext>
            </a:extLst>
          </p:cNvPr>
          <p:cNvCxnSpPr>
            <a:cxnSpLocks/>
            <a:stCxn id="27" idx="3"/>
            <a:endCxn id="19" idx="1"/>
          </p:cNvCxnSpPr>
          <p:nvPr/>
        </p:nvCxnSpPr>
        <p:spPr bwMode="auto">
          <a:xfrm flipV="1">
            <a:off x="9019398" y="2193715"/>
            <a:ext cx="677002" cy="2736115"/>
          </a:xfrm>
          <a:prstGeom prst="bentConnector3">
            <a:avLst>
              <a:gd name="adj1" fmla="val 50000"/>
            </a:avLst>
          </a:prstGeom>
          <a:ln>
            <a:headEnd type="none" w="med" len="med"/>
            <a:tailEnd type="triangle"/>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5EE77CF1-056A-4413-9885-02ABC7C0C527}"/>
              </a:ext>
            </a:extLst>
          </p:cNvPr>
          <p:cNvCxnSpPr>
            <a:cxnSpLocks/>
            <a:stCxn id="14" idx="3"/>
            <a:endCxn id="19" idx="1"/>
          </p:cNvCxnSpPr>
          <p:nvPr/>
        </p:nvCxnSpPr>
        <p:spPr bwMode="auto">
          <a:xfrm flipV="1">
            <a:off x="9025879" y="2193715"/>
            <a:ext cx="670521" cy="149267"/>
          </a:xfrm>
          <a:prstGeom prst="bentConnector3">
            <a:avLst>
              <a:gd name="adj1" fmla="val 50000"/>
            </a:avLst>
          </a:prstGeom>
          <a:ln>
            <a:headEnd type="none" w="med" len="med"/>
            <a:tailEnd type="triangle"/>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35460680-8393-4F60-8D00-F7E5C828929D}"/>
              </a:ext>
            </a:extLst>
          </p:cNvPr>
          <p:cNvCxnSpPr>
            <a:cxnSpLocks/>
            <a:stCxn id="14" idx="3"/>
            <a:endCxn id="18" idx="1"/>
          </p:cNvCxnSpPr>
          <p:nvPr/>
        </p:nvCxnSpPr>
        <p:spPr bwMode="auto">
          <a:xfrm flipV="1">
            <a:off x="9025879" y="1734315"/>
            <a:ext cx="670521" cy="608667"/>
          </a:xfrm>
          <a:prstGeom prst="bentConnector3">
            <a:avLst>
              <a:gd name="adj1" fmla="val 50000"/>
            </a:avLst>
          </a:prstGeom>
          <a:ln>
            <a:headEnd type="none" w="med" len="med"/>
            <a:tailEnd type="triangle"/>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60" name="Connector: Elbow 59">
            <a:extLst>
              <a:ext uri="{FF2B5EF4-FFF2-40B4-BE49-F238E27FC236}">
                <a16:creationId xmlns:a16="http://schemas.microsoft.com/office/drawing/2014/main" id="{F19F2B86-3A72-49E6-81B2-F6530F486008}"/>
              </a:ext>
            </a:extLst>
          </p:cNvPr>
          <p:cNvCxnSpPr>
            <a:cxnSpLocks/>
            <a:stCxn id="14" idx="3"/>
            <a:endCxn id="19" idx="1"/>
          </p:cNvCxnSpPr>
          <p:nvPr/>
        </p:nvCxnSpPr>
        <p:spPr bwMode="auto">
          <a:xfrm flipV="1">
            <a:off x="9025879" y="2193715"/>
            <a:ext cx="670521" cy="149267"/>
          </a:xfrm>
          <a:prstGeom prst="bentConnector3">
            <a:avLst>
              <a:gd name="adj1" fmla="val 50000"/>
            </a:avLst>
          </a:prstGeom>
          <a:ln>
            <a:headEnd type="none" w="med" len="med"/>
            <a:tailEnd type="triangle"/>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65" name="Connector: Elbow 64">
            <a:extLst>
              <a:ext uri="{FF2B5EF4-FFF2-40B4-BE49-F238E27FC236}">
                <a16:creationId xmlns:a16="http://schemas.microsoft.com/office/drawing/2014/main" id="{6A381D2B-CEC0-43AC-81D8-EACE28FB5692}"/>
              </a:ext>
            </a:extLst>
          </p:cNvPr>
          <p:cNvCxnSpPr>
            <a:cxnSpLocks/>
            <a:stCxn id="28" idx="3"/>
            <a:endCxn id="215" idx="3"/>
          </p:cNvCxnSpPr>
          <p:nvPr/>
        </p:nvCxnSpPr>
        <p:spPr bwMode="auto">
          <a:xfrm flipV="1">
            <a:off x="9408368" y="344707"/>
            <a:ext cx="2121305" cy="6283448"/>
          </a:xfrm>
          <a:prstGeom prst="bentConnector3">
            <a:avLst>
              <a:gd name="adj1" fmla="val 110776"/>
            </a:avLst>
          </a:prstGeom>
          <a:ln>
            <a:headEnd type="none" w="med" len="med"/>
            <a:tailEnd type="triangle"/>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3"/>
          </a:lnRef>
          <a:fillRef idx="0">
            <a:schemeClr val="accent3"/>
          </a:fillRef>
          <a:effectRef idx="0">
            <a:schemeClr val="accent3"/>
          </a:effectRef>
          <a:fontRef idx="minor">
            <a:schemeClr val="tx1"/>
          </a:fontRef>
        </p:style>
      </p:cxnSp>
      <p:cxnSp>
        <p:nvCxnSpPr>
          <p:cNvPr id="68" name="Connector: Elbow 67">
            <a:extLst>
              <a:ext uri="{FF2B5EF4-FFF2-40B4-BE49-F238E27FC236}">
                <a16:creationId xmlns:a16="http://schemas.microsoft.com/office/drawing/2014/main" id="{86D567C9-ECCC-4827-82F5-C72B4E3B87D0}"/>
              </a:ext>
            </a:extLst>
          </p:cNvPr>
          <p:cNvCxnSpPr>
            <a:cxnSpLocks/>
            <a:endCxn id="21" idx="1"/>
          </p:cNvCxnSpPr>
          <p:nvPr/>
        </p:nvCxnSpPr>
        <p:spPr bwMode="auto">
          <a:xfrm>
            <a:off x="9064064" y="560902"/>
            <a:ext cx="601320" cy="236053"/>
          </a:xfrm>
          <a:prstGeom prst="bentConnector3">
            <a:avLst>
              <a:gd name="adj1" fmla="val 50000"/>
            </a:avLst>
          </a:prstGeom>
          <a:ln>
            <a:headEnd type="none" w="med" len="med"/>
            <a:tailEnd type="triangle"/>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3"/>
          </a:lnRef>
          <a:fillRef idx="0">
            <a:schemeClr val="accent3"/>
          </a:fillRef>
          <a:effectRef idx="0">
            <a:schemeClr val="accent3"/>
          </a:effectRef>
          <a:fontRef idx="minor">
            <a:schemeClr val="tx1"/>
          </a:fontRef>
        </p:style>
      </p:cxnSp>
      <p:cxnSp>
        <p:nvCxnSpPr>
          <p:cNvPr id="72" name="Connector: Elbow 71">
            <a:extLst>
              <a:ext uri="{FF2B5EF4-FFF2-40B4-BE49-F238E27FC236}">
                <a16:creationId xmlns:a16="http://schemas.microsoft.com/office/drawing/2014/main" id="{177E2F3C-1F71-4B41-B09F-4EBD5C37F0A6}"/>
              </a:ext>
            </a:extLst>
          </p:cNvPr>
          <p:cNvCxnSpPr>
            <a:cxnSpLocks/>
            <a:stCxn id="36" idx="3"/>
            <a:endCxn id="41" idx="1"/>
          </p:cNvCxnSpPr>
          <p:nvPr/>
        </p:nvCxnSpPr>
        <p:spPr bwMode="auto">
          <a:xfrm flipV="1">
            <a:off x="9192344" y="4170725"/>
            <a:ext cx="504056" cy="1201370"/>
          </a:xfrm>
          <a:prstGeom prst="bentConnector3">
            <a:avLst>
              <a:gd name="adj1" fmla="val 50000"/>
            </a:avLst>
          </a:prstGeom>
          <a:ln>
            <a:headEnd type="none" w="med" len="med"/>
            <a:tailEnd type="triangle"/>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cxnSp>
      <p:cxnSp>
        <p:nvCxnSpPr>
          <p:cNvPr id="78" name="Connector: Elbow 77">
            <a:extLst>
              <a:ext uri="{FF2B5EF4-FFF2-40B4-BE49-F238E27FC236}">
                <a16:creationId xmlns:a16="http://schemas.microsoft.com/office/drawing/2014/main" id="{93BF19B7-AE68-4758-A6C7-B43BE66010E3}"/>
              </a:ext>
            </a:extLst>
          </p:cNvPr>
          <p:cNvCxnSpPr>
            <a:cxnSpLocks/>
            <a:stCxn id="36" idx="3"/>
            <a:endCxn id="42" idx="1"/>
          </p:cNvCxnSpPr>
          <p:nvPr/>
        </p:nvCxnSpPr>
        <p:spPr bwMode="auto">
          <a:xfrm flipV="1">
            <a:off x="9192344" y="3527676"/>
            <a:ext cx="504056" cy="1844419"/>
          </a:xfrm>
          <a:prstGeom prst="bentConnector3">
            <a:avLst>
              <a:gd name="adj1" fmla="val 50000"/>
            </a:avLst>
          </a:prstGeom>
          <a:ln>
            <a:headEnd type="none" w="med" len="med"/>
            <a:tailEnd type="triangle"/>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cxnSp>
      <p:cxnSp>
        <p:nvCxnSpPr>
          <p:cNvPr id="81" name="Connector: Elbow 80">
            <a:extLst>
              <a:ext uri="{FF2B5EF4-FFF2-40B4-BE49-F238E27FC236}">
                <a16:creationId xmlns:a16="http://schemas.microsoft.com/office/drawing/2014/main" id="{41B34AFD-39EE-4028-BD68-5D59466844E8}"/>
              </a:ext>
            </a:extLst>
          </p:cNvPr>
          <p:cNvCxnSpPr>
            <a:cxnSpLocks/>
            <a:stCxn id="36" idx="3"/>
            <a:endCxn id="37" idx="1"/>
          </p:cNvCxnSpPr>
          <p:nvPr/>
        </p:nvCxnSpPr>
        <p:spPr bwMode="auto">
          <a:xfrm flipV="1">
            <a:off x="9192344" y="4606102"/>
            <a:ext cx="504056" cy="765993"/>
          </a:xfrm>
          <a:prstGeom prst="bentConnector3">
            <a:avLst>
              <a:gd name="adj1" fmla="val 50000"/>
            </a:avLst>
          </a:prstGeom>
          <a:ln>
            <a:headEnd type="none" w="med" len="med"/>
            <a:tailEnd type="triangle"/>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cxnSp>
      <p:cxnSp>
        <p:nvCxnSpPr>
          <p:cNvPr id="90" name="Connector: Elbow 89">
            <a:extLst>
              <a:ext uri="{FF2B5EF4-FFF2-40B4-BE49-F238E27FC236}">
                <a16:creationId xmlns:a16="http://schemas.microsoft.com/office/drawing/2014/main" id="{2189453E-DEA6-49AE-9D2F-E248A810AD0B}"/>
              </a:ext>
            </a:extLst>
          </p:cNvPr>
          <p:cNvCxnSpPr>
            <a:cxnSpLocks/>
            <a:stCxn id="40" idx="3"/>
            <a:endCxn id="39" idx="1"/>
          </p:cNvCxnSpPr>
          <p:nvPr/>
        </p:nvCxnSpPr>
        <p:spPr bwMode="auto">
          <a:xfrm flipV="1">
            <a:off x="9120336" y="6016973"/>
            <a:ext cx="576064" cy="3665"/>
          </a:xfrm>
          <a:prstGeom prst="bentConnector3">
            <a:avLst>
              <a:gd name="adj1" fmla="val 50000"/>
            </a:avLst>
          </a:prstGeom>
          <a:ln>
            <a:headEnd type="none" w="med" len="med"/>
            <a:tailEnd type="triangle"/>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94" name="Connector: Elbow 93">
            <a:extLst>
              <a:ext uri="{FF2B5EF4-FFF2-40B4-BE49-F238E27FC236}">
                <a16:creationId xmlns:a16="http://schemas.microsoft.com/office/drawing/2014/main" id="{00ADF677-4FCC-4893-8807-4E78000B8BBF}"/>
              </a:ext>
            </a:extLst>
          </p:cNvPr>
          <p:cNvCxnSpPr>
            <a:cxnSpLocks/>
            <a:stCxn id="36" idx="3"/>
            <a:endCxn id="38" idx="1"/>
          </p:cNvCxnSpPr>
          <p:nvPr/>
        </p:nvCxnSpPr>
        <p:spPr bwMode="auto">
          <a:xfrm flipV="1">
            <a:off x="9192344" y="5225098"/>
            <a:ext cx="504056" cy="146997"/>
          </a:xfrm>
          <a:prstGeom prst="bentConnector3">
            <a:avLst>
              <a:gd name="adj1" fmla="val 50000"/>
            </a:avLst>
          </a:prstGeom>
          <a:ln>
            <a:headEnd type="none" w="med" len="med"/>
            <a:tailEnd type="triangle"/>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cxnSp>
      <p:pic>
        <p:nvPicPr>
          <p:cNvPr id="98" name="Graphic 97" descr="Factory">
            <a:extLst>
              <a:ext uri="{FF2B5EF4-FFF2-40B4-BE49-F238E27FC236}">
                <a16:creationId xmlns:a16="http://schemas.microsoft.com/office/drawing/2014/main" id="{EE3B6556-6DE6-46CF-87D0-48504E36BF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73374" y="3011466"/>
            <a:ext cx="914400" cy="914400"/>
          </a:xfrm>
          <a:prstGeom prst="rect">
            <a:avLst/>
          </a:prstGeom>
        </p:spPr>
      </p:pic>
      <p:pic>
        <p:nvPicPr>
          <p:cNvPr id="100" name="Graphic 99" descr="Pizza">
            <a:extLst>
              <a:ext uri="{FF2B5EF4-FFF2-40B4-BE49-F238E27FC236}">
                <a16:creationId xmlns:a16="http://schemas.microsoft.com/office/drawing/2014/main" id="{84996828-015A-4470-B078-98BDA6CC015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2447" y="3162672"/>
            <a:ext cx="914400" cy="914400"/>
          </a:xfrm>
          <a:prstGeom prst="rect">
            <a:avLst/>
          </a:prstGeom>
        </p:spPr>
      </p:pic>
      <p:pic>
        <p:nvPicPr>
          <p:cNvPr id="102" name="Graphic 101" descr="Apple">
            <a:extLst>
              <a:ext uri="{FF2B5EF4-FFF2-40B4-BE49-F238E27FC236}">
                <a16:creationId xmlns:a16="http://schemas.microsoft.com/office/drawing/2014/main" id="{52A73E51-B1CB-4486-BDDD-5B00AF1F9C2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57016" y="3156690"/>
            <a:ext cx="914400" cy="914400"/>
          </a:xfrm>
          <a:prstGeom prst="rect">
            <a:avLst/>
          </a:prstGeom>
        </p:spPr>
      </p:pic>
      <p:pic>
        <p:nvPicPr>
          <p:cNvPr id="104" name="Graphic 103" descr="High Voltage">
            <a:extLst>
              <a:ext uri="{FF2B5EF4-FFF2-40B4-BE49-F238E27FC236}">
                <a16:creationId xmlns:a16="http://schemas.microsoft.com/office/drawing/2014/main" id="{E08709CD-6E3B-430D-AB36-6C8520FEA3B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143672" y="3090664"/>
            <a:ext cx="914400" cy="914400"/>
          </a:xfrm>
          <a:prstGeom prst="rect">
            <a:avLst/>
          </a:prstGeom>
        </p:spPr>
      </p:pic>
      <p:sp>
        <p:nvSpPr>
          <p:cNvPr id="149" name="TextBox 148">
            <a:extLst>
              <a:ext uri="{FF2B5EF4-FFF2-40B4-BE49-F238E27FC236}">
                <a16:creationId xmlns:a16="http://schemas.microsoft.com/office/drawing/2014/main" id="{EE2F05B4-95A1-4809-925D-3D1A4787F011}"/>
              </a:ext>
            </a:extLst>
          </p:cNvPr>
          <p:cNvSpPr txBox="1"/>
          <p:nvPr/>
        </p:nvSpPr>
        <p:spPr>
          <a:xfrm>
            <a:off x="9680178" y="2464177"/>
            <a:ext cx="1859682" cy="388759"/>
          </a:xfrm>
          <a:prstGeom prst="roundRect">
            <a:avLst/>
          </a:prstGeom>
          <a:solidFill>
            <a:schemeClr val="bg2">
              <a:lumMod val="20000"/>
              <a:lumOff val="80000"/>
            </a:schemeClr>
          </a:solidFill>
        </p:spPr>
        <p:txBody>
          <a:bodyPr wrap="square" rtlCol="0">
            <a:spAutoFit/>
          </a:bodyPr>
          <a:lstStyle/>
          <a:p>
            <a:r>
              <a:rPr lang="fr-FR" sz="1600" dirty="0"/>
              <a:t>Energy </a:t>
            </a:r>
            <a:r>
              <a:rPr lang="fr-FR" sz="1600" dirty="0" err="1"/>
              <a:t>storage</a:t>
            </a:r>
            <a:endParaRPr lang="en-GB" sz="1600" dirty="0"/>
          </a:p>
        </p:txBody>
      </p:sp>
      <p:cxnSp>
        <p:nvCxnSpPr>
          <p:cNvPr id="170" name="Straight Arrow Connector 169">
            <a:extLst>
              <a:ext uri="{FF2B5EF4-FFF2-40B4-BE49-F238E27FC236}">
                <a16:creationId xmlns:a16="http://schemas.microsoft.com/office/drawing/2014/main" id="{6E54BFF1-7526-486F-9F1E-825C6C1657BB}"/>
              </a:ext>
            </a:extLst>
          </p:cNvPr>
          <p:cNvCxnSpPr>
            <a:cxnSpLocks/>
            <a:stCxn id="12" idx="3"/>
            <a:endCxn id="13" idx="1"/>
          </p:cNvCxnSpPr>
          <p:nvPr/>
        </p:nvCxnSpPr>
        <p:spPr bwMode="auto">
          <a:xfrm flipV="1">
            <a:off x="6512599" y="2347850"/>
            <a:ext cx="231473" cy="5429"/>
          </a:xfrm>
          <a:prstGeom prst="straightConnector1">
            <a:avLst/>
          </a:prstGeom>
          <a:solidFill>
            <a:schemeClr val="bg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3" name="Straight Arrow Connector 172">
            <a:extLst>
              <a:ext uri="{FF2B5EF4-FFF2-40B4-BE49-F238E27FC236}">
                <a16:creationId xmlns:a16="http://schemas.microsoft.com/office/drawing/2014/main" id="{A02945CF-9EC2-4AD2-BC4E-19A9ACEB51BC}"/>
              </a:ext>
            </a:extLst>
          </p:cNvPr>
          <p:cNvCxnSpPr>
            <a:cxnSpLocks/>
            <a:stCxn id="13" idx="3"/>
            <a:endCxn id="14" idx="1"/>
          </p:cNvCxnSpPr>
          <p:nvPr/>
        </p:nvCxnSpPr>
        <p:spPr bwMode="auto">
          <a:xfrm flipV="1">
            <a:off x="7979278" y="2342982"/>
            <a:ext cx="598066" cy="4868"/>
          </a:xfrm>
          <a:prstGeom prst="straightConnector1">
            <a:avLst/>
          </a:prstGeom>
          <a:solidFill>
            <a:schemeClr val="bg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Connector: Elbow 187">
            <a:extLst>
              <a:ext uri="{FF2B5EF4-FFF2-40B4-BE49-F238E27FC236}">
                <a16:creationId xmlns:a16="http://schemas.microsoft.com/office/drawing/2014/main" id="{817B38C6-5BCC-46CB-94ED-BBB746A67275}"/>
              </a:ext>
            </a:extLst>
          </p:cNvPr>
          <p:cNvCxnSpPr>
            <a:cxnSpLocks/>
            <a:stCxn id="9" idx="3"/>
            <a:endCxn id="30" idx="1"/>
          </p:cNvCxnSpPr>
          <p:nvPr/>
        </p:nvCxnSpPr>
        <p:spPr bwMode="auto">
          <a:xfrm>
            <a:off x="2038296" y="2104908"/>
            <a:ext cx="601320" cy="244237"/>
          </a:xfrm>
          <a:prstGeom prst="bentConnector3">
            <a:avLst>
              <a:gd name="adj1" fmla="val 50000"/>
            </a:avLst>
          </a:prstGeom>
          <a:solidFill>
            <a:schemeClr val="bg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Connector: Elbow 190">
            <a:extLst>
              <a:ext uri="{FF2B5EF4-FFF2-40B4-BE49-F238E27FC236}">
                <a16:creationId xmlns:a16="http://schemas.microsoft.com/office/drawing/2014/main" id="{7E61203C-5AA5-41CF-B30E-D569858891C4}"/>
              </a:ext>
            </a:extLst>
          </p:cNvPr>
          <p:cNvCxnSpPr>
            <a:cxnSpLocks/>
            <a:stCxn id="10" idx="3"/>
            <a:endCxn id="30" idx="1"/>
          </p:cNvCxnSpPr>
          <p:nvPr/>
        </p:nvCxnSpPr>
        <p:spPr bwMode="auto">
          <a:xfrm flipV="1">
            <a:off x="2037734" y="2349145"/>
            <a:ext cx="601882" cy="430342"/>
          </a:xfrm>
          <a:prstGeom prst="bentConnector3">
            <a:avLst>
              <a:gd name="adj1" fmla="val 50000"/>
            </a:avLst>
          </a:prstGeom>
          <a:solidFill>
            <a:schemeClr val="bg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 name="Connector: Elbow 194">
            <a:extLst>
              <a:ext uri="{FF2B5EF4-FFF2-40B4-BE49-F238E27FC236}">
                <a16:creationId xmlns:a16="http://schemas.microsoft.com/office/drawing/2014/main" id="{971793D2-99DF-4E1B-B35F-646A0C082F7C}"/>
              </a:ext>
            </a:extLst>
          </p:cNvPr>
          <p:cNvCxnSpPr>
            <a:cxnSpLocks/>
            <a:stCxn id="30" idx="3"/>
            <a:endCxn id="11" idx="1"/>
          </p:cNvCxnSpPr>
          <p:nvPr/>
        </p:nvCxnSpPr>
        <p:spPr bwMode="auto">
          <a:xfrm>
            <a:off x="3643138" y="2349145"/>
            <a:ext cx="220614" cy="204"/>
          </a:xfrm>
          <a:prstGeom prst="bentConnector3">
            <a:avLst>
              <a:gd name="adj1" fmla="val 50000"/>
            </a:avLst>
          </a:prstGeom>
          <a:solidFill>
            <a:schemeClr val="bg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12" name="Graphic 211" descr="Rocket">
            <a:extLst>
              <a:ext uri="{FF2B5EF4-FFF2-40B4-BE49-F238E27FC236}">
                <a16:creationId xmlns:a16="http://schemas.microsoft.com/office/drawing/2014/main" id="{D8067622-06F8-48D3-834F-35FC36B042D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182564" y="1071248"/>
            <a:ext cx="347109" cy="347109"/>
          </a:xfrm>
          <a:prstGeom prst="rect">
            <a:avLst/>
          </a:prstGeom>
        </p:spPr>
      </p:pic>
      <p:pic>
        <p:nvPicPr>
          <p:cNvPr id="214" name="Graphic 213" descr="City">
            <a:extLst>
              <a:ext uri="{FF2B5EF4-FFF2-40B4-BE49-F238E27FC236}">
                <a16:creationId xmlns:a16="http://schemas.microsoft.com/office/drawing/2014/main" id="{48772A7A-196C-4561-8739-D30D4AED3A1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077368" y="3109382"/>
            <a:ext cx="914400" cy="914400"/>
          </a:xfrm>
          <a:prstGeom prst="rect">
            <a:avLst/>
          </a:prstGeom>
        </p:spPr>
      </p:pic>
      <p:pic>
        <p:nvPicPr>
          <p:cNvPr id="215" name="Graphic 214" descr="Rocket">
            <a:extLst>
              <a:ext uri="{FF2B5EF4-FFF2-40B4-BE49-F238E27FC236}">
                <a16:creationId xmlns:a16="http://schemas.microsoft.com/office/drawing/2014/main" id="{7FD08242-DB3C-4998-839F-F634E5E01FA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182564" y="171152"/>
            <a:ext cx="347109" cy="347109"/>
          </a:xfrm>
          <a:prstGeom prst="rect">
            <a:avLst/>
          </a:prstGeom>
        </p:spPr>
      </p:pic>
      <p:sp>
        <p:nvSpPr>
          <p:cNvPr id="255" name="TextBox 254">
            <a:extLst>
              <a:ext uri="{FF2B5EF4-FFF2-40B4-BE49-F238E27FC236}">
                <a16:creationId xmlns:a16="http://schemas.microsoft.com/office/drawing/2014/main" id="{BE78486D-4F7E-4C03-80FE-F5D123B92B0C}"/>
              </a:ext>
            </a:extLst>
          </p:cNvPr>
          <p:cNvSpPr txBox="1"/>
          <p:nvPr/>
        </p:nvSpPr>
        <p:spPr>
          <a:xfrm>
            <a:off x="3791744" y="3165414"/>
            <a:ext cx="1306448" cy="1055674"/>
          </a:xfrm>
          <a:prstGeom prst="rect">
            <a:avLst/>
          </a:prstGeom>
          <a:noFill/>
        </p:spPr>
        <p:txBody>
          <a:bodyPr wrap="square" rtlCol="0">
            <a:spAutoFit/>
          </a:bodyPr>
          <a:lstStyle/>
          <a:p>
            <a:r>
              <a:rPr lang="en-GB" i="1" dirty="0">
                <a:solidFill>
                  <a:schemeClr val="accent2">
                    <a:lumMod val="75000"/>
                  </a:schemeClr>
                </a:solidFill>
              </a:rPr>
              <a:t>Electronics, cables, capacitors, batteries, etc.</a:t>
            </a:r>
          </a:p>
        </p:txBody>
      </p:sp>
      <p:cxnSp>
        <p:nvCxnSpPr>
          <p:cNvPr id="256" name="Connector: Elbow 255">
            <a:extLst>
              <a:ext uri="{FF2B5EF4-FFF2-40B4-BE49-F238E27FC236}">
                <a16:creationId xmlns:a16="http://schemas.microsoft.com/office/drawing/2014/main" id="{C185BED4-A99F-401A-A81B-8AF78377788C}"/>
              </a:ext>
            </a:extLst>
          </p:cNvPr>
          <p:cNvCxnSpPr>
            <a:cxnSpLocks/>
            <a:stCxn id="11" idx="3"/>
            <a:endCxn id="12" idx="1"/>
          </p:cNvCxnSpPr>
          <p:nvPr/>
        </p:nvCxnSpPr>
        <p:spPr bwMode="auto">
          <a:xfrm>
            <a:off x="5159896" y="2349349"/>
            <a:ext cx="394170" cy="3930"/>
          </a:xfrm>
          <a:prstGeom prst="bentConnector3">
            <a:avLst>
              <a:gd name="adj1" fmla="val 50000"/>
            </a:avLst>
          </a:prstGeom>
          <a:solidFill>
            <a:schemeClr val="bg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2" name="TextBox 281">
            <a:extLst>
              <a:ext uri="{FF2B5EF4-FFF2-40B4-BE49-F238E27FC236}">
                <a16:creationId xmlns:a16="http://schemas.microsoft.com/office/drawing/2014/main" id="{9CD355C6-DCD4-4E4A-B90D-29F4150C38A0}"/>
              </a:ext>
            </a:extLst>
          </p:cNvPr>
          <p:cNvSpPr txBox="1"/>
          <p:nvPr/>
        </p:nvSpPr>
        <p:spPr>
          <a:xfrm>
            <a:off x="7878943" y="3190226"/>
            <a:ext cx="1373735" cy="814838"/>
          </a:xfrm>
          <a:prstGeom prst="rect">
            <a:avLst/>
          </a:prstGeom>
          <a:noFill/>
        </p:spPr>
        <p:txBody>
          <a:bodyPr wrap="square" rtlCol="0">
            <a:spAutoFit/>
          </a:bodyPr>
          <a:lstStyle/>
          <a:p>
            <a:r>
              <a:rPr lang="en-GB" i="1" dirty="0">
                <a:solidFill>
                  <a:schemeClr val="accent2">
                    <a:lumMod val="75000"/>
                  </a:schemeClr>
                </a:solidFill>
              </a:rPr>
              <a:t>Improvement to Cement for construction</a:t>
            </a:r>
          </a:p>
        </p:txBody>
      </p:sp>
      <p:cxnSp>
        <p:nvCxnSpPr>
          <p:cNvPr id="283" name="Connector: Curved 282">
            <a:extLst>
              <a:ext uri="{FF2B5EF4-FFF2-40B4-BE49-F238E27FC236}">
                <a16:creationId xmlns:a16="http://schemas.microsoft.com/office/drawing/2014/main" id="{4E0BFA7A-BDF5-4695-8E3C-F888D52A8342}"/>
              </a:ext>
            </a:extLst>
          </p:cNvPr>
          <p:cNvCxnSpPr>
            <a:cxnSpLocks/>
            <a:stCxn id="19" idx="1"/>
            <a:endCxn id="102" idx="0"/>
          </p:cNvCxnSpPr>
          <p:nvPr/>
        </p:nvCxnSpPr>
        <p:spPr bwMode="auto">
          <a:xfrm rot="10800000" flipV="1">
            <a:off x="2114216" y="2193714"/>
            <a:ext cx="7582184" cy="962975"/>
          </a:xfrm>
          <a:prstGeom prst="curvedConnector2">
            <a:avLst/>
          </a:prstGeom>
          <a:ln>
            <a:headEnd type="none" w="med" len="med"/>
            <a:tailEnd type="triangle"/>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5"/>
          </a:lnRef>
          <a:fillRef idx="0">
            <a:schemeClr val="accent5"/>
          </a:fillRef>
          <a:effectRef idx="0">
            <a:schemeClr val="accent5"/>
          </a:effectRef>
          <a:fontRef idx="minor">
            <a:schemeClr val="tx1"/>
          </a:fontRef>
        </p:style>
      </p:cxnSp>
      <p:cxnSp>
        <p:nvCxnSpPr>
          <p:cNvPr id="286" name="Connector: Curved 285">
            <a:extLst>
              <a:ext uri="{FF2B5EF4-FFF2-40B4-BE49-F238E27FC236}">
                <a16:creationId xmlns:a16="http://schemas.microsoft.com/office/drawing/2014/main" id="{3E7F3C15-A04F-4CC7-ABE7-5424D8B35D1F}"/>
              </a:ext>
            </a:extLst>
          </p:cNvPr>
          <p:cNvCxnSpPr>
            <a:cxnSpLocks/>
            <a:stCxn id="18" idx="1"/>
            <a:endCxn id="102" idx="0"/>
          </p:cNvCxnSpPr>
          <p:nvPr/>
        </p:nvCxnSpPr>
        <p:spPr bwMode="auto">
          <a:xfrm rot="10800000" flipV="1">
            <a:off x="2114216" y="1734314"/>
            <a:ext cx="7582184" cy="1422375"/>
          </a:xfrm>
          <a:prstGeom prst="curvedConnector2">
            <a:avLst/>
          </a:prstGeom>
          <a:ln>
            <a:headEnd type="none" w="med" len="med"/>
            <a:tailEnd type="triangle"/>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5"/>
          </a:lnRef>
          <a:fillRef idx="0">
            <a:schemeClr val="accent5"/>
          </a:fillRef>
          <a:effectRef idx="0">
            <a:schemeClr val="accent5"/>
          </a:effectRef>
          <a:fontRef idx="minor">
            <a:schemeClr val="tx1"/>
          </a:fontRef>
        </p:style>
      </p:cxnSp>
      <p:cxnSp>
        <p:nvCxnSpPr>
          <p:cNvPr id="291" name="Connector: Elbow 290">
            <a:extLst>
              <a:ext uri="{FF2B5EF4-FFF2-40B4-BE49-F238E27FC236}">
                <a16:creationId xmlns:a16="http://schemas.microsoft.com/office/drawing/2014/main" id="{A999A69A-8796-43DB-B080-79FDD19748B8}"/>
              </a:ext>
            </a:extLst>
          </p:cNvPr>
          <p:cNvCxnSpPr>
            <a:cxnSpLocks/>
            <a:stCxn id="28" idx="3"/>
            <a:endCxn id="21" idx="3"/>
          </p:cNvCxnSpPr>
          <p:nvPr/>
        </p:nvCxnSpPr>
        <p:spPr bwMode="auto">
          <a:xfrm flipV="1">
            <a:off x="9408368" y="796955"/>
            <a:ext cx="2116698" cy="5831200"/>
          </a:xfrm>
          <a:prstGeom prst="bentConnector3">
            <a:avLst>
              <a:gd name="adj1" fmla="val 110800"/>
            </a:avLst>
          </a:prstGeom>
          <a:ln>
            <a:headEnd type="none" w="med" len="med"/>
            <a:tailEnd type="triangle"/>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3"/>
          </a:lnRef>
          <a:fillRef idx="0">
            <a:schemeClr val="accent3"/>
          </a:fillRef>
          <a:effectRef idx="0">
            <a:schemeClr val="accent3"/>
          </a:effectRef>
          <a:fontRef idx="minor">
            <a:schemeClr val="tx1"/>
          </a:fontRef>
        </p:style>
      </p:cxnSp>
      <p:cxnSp>
        <p:nvCxnSpPr>
          <p:cNvPr id="297" name="Connector: Curved 296">
            <a:extLst>
              <a:ext uri="{FF2B5EF4-FFF2-40B4-BE49-F238E27FC236}">
                <a16:creationId xmlns:a16="http://schemas.microsoft.com/office/drawing/2014/main" id="{FBB7A067-0A46-477D-9061-800798763496}"/>
              </a:ext>
            </a:extLst>
          </p:cNvPr>
          <p:cNvCxnSpPr>
            <a:cxnSpLocks/>
            <a:stCxn id="255" idx="0"/>
            <a:endCxn id="11" idx="2"/>
          </p:cNvCxnSpPr>
          <p:nvPr/>
        </p:nvCxnSpPr>
        <p:spPr bwMode="auto">
          <a:xfrm rot="5400000" flipH="1" flipV="1">
            <a:off x="4213864" y="2867454"/>
            <a:ext cx="529064" cy="66856"/>
          </a:xfrm>
          <a:prstGeom prst="curvedConnector3">
            <a:avLst>
              <a:gd name="adj1" fmla="val 50000"/>
            </a:avLst>
          </a:prstGeom>
          <a:ln>
            <a:headEnd type="none" w="med" len="med"/>
            <a:tailEnd type="triangle"/>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5"/>
          </a:lnRef>
          <a:fillRef idx="0">
            <a:schemeClr val="accent5"/>
          </a:fillRef>
          <a:effectRef idx="0">
            <a:schemeClr val="accent5"/>
          </a:effectRef>
          <a:fontRef idx="minor">
            <a:schemeClr val="tx1"/>
          </a:fontRef>
        </p:style>
      </p:cxnSp>
      <p:sp>
        <p:nvSpPr>
          <p:cNvPr id="352" name="TextBox 351">
            <a:extLst>
              <a:ext uri="{FF2B5EF4-FFF2-40B4-BE49-F238E27FC236}">
                <a16:creationId xmlns:a16="http://schemas.microsoft.com/office/drawing/2014/main" id="{420F435C-E885-4FAF-9409-EC1061C1A6F1}"/>
              </a:ext>
            </a:extLst>
          </p:cNvPr>
          <p:cNvSpPr txBox="1"/>
          <p:nvPr/>
        </p:nvSpPr>
        <p:spPr>
          <a:xfrm>
            <a:off x="5653648" y="3198663"/>
            <a:ext cx="1306448" cy="814838"/>
          </a:xfrm>
          <a:prstGeom prst="rect">
            <a:avLst/>
          </a:prstGeom>
          <a:noFill/>
        </p:spPr>
        <p:txBody>
          <a:bodyPr wrap="square" rtlCol="0">
            <a:spAutoFit/>
          </a:bodyPr>
          <a:lstStyle/>
          <a:p>
            <a:r>
              <a:rPr lang="en-GB" i="1" dirty="0">
                <a:solidFill>
                  <a:schemeClr val="accent2">
                    <a:lumMod val="75000"/>
                  </a:schemeClr>
                </a:solidFill>
              </a:rPr>
              <a:t>Composites, Additive manufacturing</a:t>
            </a:r>
          </a:p>
        </p:txBody>
      </p:sp>
      <p:cxnSp>
        <p:nvCxnSpPr>
          <p:cNvPr id="365" name="Connector: Curved 364">
            <a:extLst>
              <a:ext uri="{FF2B5EF4-FFF2-40B4-BE49-F238E27FC236}">
                <a16:creationId xmlns:a16="http://schemas.microsoft.com/office/drawing/2014/main" id="{61DF9EEE-7F41-4AE0-82D6-8BBF1CA00E4D}"/>
              </a:ext>
            </a:extLst>
          </p:cNvPr>
          <p:cNvCxnSpPr>
            <a:cxnSpLocks/>
            <a:stCxn id="42" idx="0"/>
            <a:endCxn id="255" idx="0"/>
          </p:cNvCxnSpPr>
          <p:nvPr/>
        </p:nvCxnSpPr>
        <p:spPr bwMode="auto">
          <a:xfrm rot="16200000" flipH="1" flipV="1">
            <a:off x="7534558" y="73730"/>
            <a:ext cx="2093" cy="6181273"/>
          </a:xfrm>
          <a:prstGeom prst="curvedConnector3">
            <a:avLst>
              <a:gd name="adj1" fmla="val -10922121"/>
            </a:avLst>
          </a:prstGeom>
          <a:ln>
            <a:headEnd type="none" w="med" len="med"/>
            <a:tailEnd type="triangle"/>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5"/>
          </a:lnRef>
          <a:fillRef idx="0">
            <a:schemeClr val="accent5"/>
          </a:fillRef>
          <a:effectRef idx="0">
            <a:schemeClr val="accent5"/>
          </a:effectRef>
          <a:fontRef idx="minor">
            <a:schemeClr val="tx1"/>
          </a:fontRef>
        </p:style>
      </p:cxnSp>
      <p:cxnSp>
        <p:nvCxnSpPr>
          <p:cNvPr id="368" name="Connector: Curved 367">
            <a:extLst>
              <a:ext uri="{FF2B5EF4-FFF2-40B4-BE49-F238E27FC236}">
                <a16:creationId xmlns:a16="http://schemas.microsoft.com/office/drawing/2014/main" id="{AA8011D9-4EAF-4FD0-9647-CE1B246C15D2}"/>
              </a:ext>
            </a:extLst>
          </p:cNvPr>
          <p:cNvCxnSpPr>
            <a:cxnSpLocks/>
            <a:stCxn id="41" idx="0"/>
            <a:endCxn id="352" idx="3"/>
          </p:cNvCxnSpPr>
          <p:nvPr/>
        </p:nvCxnSpPr>
        <p:spPr bwMode="auto">
          <a:xfrm rot="16200000" flipV="1">
            <a:off x="8608038" y="1958141"/>
            <a:ext cx="370263" cy="3666145"/>
          </a:xfrm>
          <a:prstGeom prst="curvedConnector2">
            <a:avLst/>
          </a:prstGeom>
          <a:ln>
            <a:headEnd type="none" w="med" len="med"/>
            <a:tailEnd type="triangle"/>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5"/>
          </a:lnRef>
          <a:fillRef idx="0">
            <a:schemeClr val="accent5"/>
          </a:fillRef>
          <a:effectRef idx="0">
            <a:schemeClr val="accent5"/>
          </a:effectRef>
          <a:fontRef idx="minor">
            <a:schemeClr val="tx1"/>
          </a:fontRef>
        </p:style>
      </p:cxnSp>
      <p:pic>
        <p:nvPicPr>
          <p:cNvPr id="373" name="Graphic 372" descr="Rocket">
            <a:extLst>
              <a:ext uri="{FF2B5EF4-FFF2-40B4-BE49-F238E27FC236}">
                <a16:creationId xmlns:a16="http://schemas.microsoft.com/office/drawing/2014/main" id="{ACFD1503-1E0C-4D71-9ACB-5222F38195A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208973" y="4488720"/>
            <a:ext cx="347109" cy="347109"/>
          </a:xfrm>
          <a:prstGeom prst="rect">
            <a:avLst/>
          </a:prstGeom>
        </p:spPr>
      </p:pic>
      <p:cxnSp>
        <p:nvCxnSpPr>
          <p:cNvPr id="377" name="Connector: Curved 376">
            <a:extLst>
              <a:ext uri="{FF2B5EF4-FFF2-40B4-BE49-F238E27FC236}">
                <a16:creationId xmlns:a16="http://schemas.microsoft.com/office/drawing/2014/main" id="{8E015C23-5995-47F3-9F14-F5990B4EE8F1}"/>
              </a:ext>
            </a:extLst>
          </p:cNvPr>
          <p:cNvCxnSpPr>
            <a:cxnSpLocks/>
            <a:stCxn id="38" idx="0"/>
            <a:endCxn id="352" idx="3"/>
          </p:cNvCxnSpPr>
          <p:nvPr/>
        </p:nvCxnSpPr>
        <p:spPr bwMode="auto">
          <a:xfrm rot="16200000" flipV="1">
            <a:off x="8159170" y="2407008"/>
            <a:ext cx="1267998" cy="3666145"/>
          </a:xfrm>
          <a:prstGeom prst="curvedConnector2">
            <a:avLst/>
          </a:prstGeom>
          <a:ln>
            <a:headEnd type="none" w="med" len="med"/>
            <a:tailEnd type="triangle"/>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5"/>
          </a:lnRef>
          <a:fillRef idx="0">
            <a:schemeClr val="accent5"/>
          </a:fillRef>
          <a:effectRef idx="0">
            <a:schemeClr val="accent5"/>
          </a:effectRef>
          <a:fontRef idx="minor">
            <a:schemeClr val="tx1"/>
          </a:fontRef>
        </p:style>
      </p:cxnSp>
      <p:sp>
        <p:nvSpPr>
          <p:cNvPr id="394" name="Slide Number Placeholder 4">
            <a:extLst>
              <a:ext uri="{FF2B5EF4-FFF2-40B4-BE49-F238E27FC236}">
                <a16:creationId xmlns:a16="http://schemas.microsoft.com/office/drawing/2014/main" id="{532BF5B4-DC12-4024-AB7E-BA1A7EAF04CA}"/>
              </a:ext>
            </a:extLst>
          </p:cNvPr>
          <p:cNvSpPr txBox="1">
            <a:spLocks/>
          </p:cNvSpPr>
          <p:nvPr/>
        </p:nvSpPr>
        <p:spPr bwMode="auto">
          <a:xfrm>
            <a:off x="328392" y="6538554"/>
            <a:ext cx="295001" cy="2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defPPr>
              <a:defRPr lang="de-DE"/>
            </a:defPPr>
            <a:lvl1pPr algn="l" defTabSz="1042962" rtl="0" fontAlgn="base">
              <a:lnSpc>
                <a:spcPct val="100000"/>
              </a:lnSpc>
              <a:spcBef>
                <a:spcPct val="0"/>
              </a:spcBef>
              <a:spcAft>
                <a:spcPct val="0"/>
              </a:spcAft>
              <a:defRPr sz="800" kern="1200">
                <a:solidFill>
                  <a:schemeClr val="tx1">
                    <a:lumMod val="65000"/>
                    <a:lumOff val="35000"/>
                  </a:schemeClr>
                </a:solidFill>
                <a:latin typeface="Arial" pitchFamily="34" charset="0"/>
                <a:ea typeface="+mn-ea"/>
                <a:cs typeface="Arial" pitchFamily="34" charset="0"/>
              </a:defRPr>
            </a:lvl1pPr>
            <a:lvl2pPr marL="414898" algn="ctr" rtl="0" fontAlgn="base">
              <a:lnSpc>
                <a:spcPct val="115000"/>
              </a:lnSpc>
              <a:spcBef>
                <a:spcPct val="0"/>
              </a:spcBef>
              <a:spcAft>
                <a:spcPct val="0"/>
              </a:spcAft>
              <a:defRPr sz="1361" kern="1200">
                <a:solidFill>
                  <a:schemeClr val="tx1"/>
                </a:solidFill>
                <a:latin typeface="Arial" pitchFamily="34" charset="0"/>
                <a:ea typeface="+mn-ea"/>
                <a:cs typeface="Arial" pitchFamily="34" charset="0"/>
              </a:defRPr>
            </a:lvl2pPr>
            <a:lvl3pPr marL="829796" algn="ctr" rtl="0" fontAlgn="base">
              <a:lnSpc>
                <a:spcPct val="115000"/>
              </a:lnSpc>
              <a:spcBef>
                <a:spcPct val="0"/>
              </a:spcBef>
              <a:spcAft>
                <a:spcPct val="0"/>
              </a:spcAft>
              <a:defRPr sz="1361" kern="1200">
                <a:solidFill>
                  <a:schemeClr val="tx1"/>
                </a:solidFill>
                <a:latin typeface="Arial" pitchFamily="34" charset="0"/>
                <a:ea typeface="+mn-ea"/>
                <a:cs typeface="Arial" pitchFamily="34" charset="0"/>
              </a:defRPr>
            </a:lvl3pPr>
            <a:lvl4pPr marL="1244695" algn="ctr" rtl="0" fontAlgn="base">
              <a:lnSpc>
                <a:spcPct val="115000"/>
              </a:lnSpc>
              <a:spcBef>
                <a:spcPct val="0"/>
              </a:spcBef>
              <a:spcAft>
                <a:spcPct val="0"/>
              </a:spcAft>
              <a:defRPr sz="1361" kern="1200">
                <a:solidFill>
                  <a:schemeClr val="tx1"/>
                </a:solidFill>
                <a:latin typeface="Arial" pitchFamily="34" charset="0"/>
                <a:ea typeface="+mn-ea"/>
                <a:cs typeface="Arial" pitchFamily="34" charset="0"/>
              </a:defRPr>
            </a:lvl4pPr>
            <a:lvl5pPr marL="1659593" algn="ctr" rtl="0" fontAlgn="base">
              <a:lnSpc>
                <a:spcPct val="115000"/>
              </a:lnSpc>
              <a:spcBef>
                <a:spcPct val="0"/>
              </a:spcBef>
              <a:spcAft>
                <a:spcPct val="0"/>
              </a:spcAft>
              <a:defRPr sz="1361" kern="1200">
                <a:solidFill>
                  <a:schemeClr val="tx1"/>
                </a:solidFill>
                <a:latin typeface="Arial" pitchFamily="34" charset="0"/>
                <a:ea typeface="+mn-ea"/>
                <a:cs typeface="Arial" pitchFamily="34" charset="0"/>
              </a:defRPr>
            </a:lvl5pPr>
            <a:lvl6pPr marL="2074491" algn="l" defTabSz="829796" rtl="0" eaLnBrk="1" latinLnBrk="0" hangingPunct="1">
              <a:defRPr sz="1361" kern="1200">
                <a:solidFill>
                  <a:schemeClr val="tx1"/>
                </a:solidFill>
                <a:latin typeface="Arial" pitchFamily="34" charset="0"/>
                <a:ea typeface="+mn-ea"/>
                <a:cs typeface="Arial" pitchFamily="34" charset="0"/>
              </a:defRPr>
            </a:lvl6pPr>
            <a:lvl7pPr marL="2489390" algn="l" defTabSz="829796" rtl="0" eaLnBrk="1" latinLnBrk="0" hangingPunct="1">
              <a:defRPr sz="1361" kern="1200">
                <a:solidFill>
                  <a:schemeClr val="tx1"/>
                </a:solidFill>
                <a:latin typeface="Arial" pitchFamily="34" charset="0"/>
                <a:ea typeface="+mn-ea"/>
                <a:cs typeface="Arial" pitchFamily="34" charset="0"/>
              </a:defRPr>
            </a:lvl7pPr>
            <a:lvl8pPr marL="2904289" algn="l" defTabSz="829796" rtl="0" eaLnBrk="1" latinLnBrk="0" hangingPunct="1">
              <a:defRPr sz="1361" kern="1200">
                <a:solidFill>
                  <a:schemeClr val="tx1"/>
                </a:solidFill>
                <a:latin typeface="Arial" pitchFamily="34" charset="0"/>
                <a:ea typeface="+mn-ea"/>
                <a:cs typeface="Arial" pitchFamily="34" charset="0"/>
              </a:defRPr>
            </a:lvl8pPr>
            <a:lvl9pPr marL="3319187" algn="l" defTabSz="829796" rtl="0" eaLnBrk="1" latinLnBrk="0" hangingPunct="1">
              <a:defRPr sz="1361" kern="1200">
                <a:solidFill>
                  <a:schemeClr val="tx1"/>
                </a:solidFill>
                <a:latin typeface="Arial" pitchFamily="34" charset="0"/>
                <a:ea typeface="+mn-ea"/>
                <a:cs typeface="Arial" pitchFamily="34" charset="0"/>
              </a:defRPr>
            </a:lvl9pPr>
          </a:lstStyle>
          <a:p>
            <a:fld id="{290114C8-F7F2-4E05-9CAE-DDD3D22A4BE8}" type="slidenum">
              <a:rPr lang="de-DE" altLang="de-DE" smtClean="0"/>
              <a:pPr/>
              <a:t>22</a:t>
            </a:fld>
            <a:endParaRPr lang="de-DE" altLang="de-DE"/>
          </a:p>
        </p:txBody>
      </p:sp>
      <p:grpSp>
        <p:nvGrpSpPr>
          <p:cNvPr id="486" name="Group 485">
            <a:extLst>
              <a:ext uri="{FF2B5EF4-FFF2-40B4-BE49-F238E27FC236}">
                <a16:creationId xmlns:a16="http://schemas.microsoft.com/office/drawing/2014/main" id="{0A09A07C-D018-4AC2-9C51-598031CC8CFB}"/>
              </a:ext>
            </a:extLst>
          </p:cNvPr>
          <p:cNvGrpSpPr/>
          <p:nvPr/>
        </p:nvGrpSpPr>
        <p:grpSpPr>
          <a:xfrm>
            <a:off x="288566" y="4120614"/>
            <a:ext cx="9119802" cy="2663898"/>
            <a:chOff x="288566" y="4120614"/>
            <a:chExt cx="9119802" cy="2663898"/>
          </a:xfrm>
        </p:grpSpPr>
        <p:sp>
          <p:nvSpPr>
            <p:cNvPr id="28" name="TextBox 27">
              <a:extLst>
                <a:ext uri="{FF2B5EF4-FFF2-40B4-BE49-F238E27FC236}">
                  <a16:creationId xmlns:a16="http://schemas.microsoft.com/office/drawing/2014/main" id="{7CC7FC3C-55A0-4350-BDE5-2A5B1769832E}"/>
                </a:ext>
              </a:extLst>
            </p:cNvPr>
            <p:cNvSpPr txBox="1"/>
            <p:nvPr/>
          </p:nvSpPr>
          <p:spPr>
            <a:xfrm>
              <a:off x="8353504" y="6471798"/>
              <a:ext cx="1054864" cy="312714"/>
            </a:xfrm>
            <a:prstGeom prst="rect">
              <a:avLst/>
            </a:prstGeom>
            <a:noFill/>
          </p:spPr>
          <p:txBody>
            <a:bodyPr wrap="square" rtlCol="0">
              <a:spAutoFit/>
            </a:bodyPr>
            <a:lstStyle/>
            <a:p>
              <a:r>
                <a:rPr lang="en-GB" dirty="0"/>
                <a:t>O2</a:t>
              </a:r>
            </a:p>
          </p:txBody>
        </p:sp>
        <p:grpSp>
          <p:nvGrpSpPr>
            <p:cNvPr id="483" name="Group 482">
              <a:extLst>
                <a:ext uri="{FF2B5EF4-FFF2-40B4-BE49-F238E27FC236}">
                  <a16:creationId xmlns:a16="http://schemas.microsoft.com/office/drawing/2014/main" id="{B5ABBCE4-C0EC-48E0-8610-CA8AAE279937}"/>
                </a:ext>
              </a:extLst>
            </p:cNvPr>
            <p:cNvGrpSpPr/>
            <p:nvPr/>
          </p:nvGrpSpPr>
          <p:grpSpPr>
            <a:xfrm>
              <a:off x="288566" y="4120614"/>
              <a:ext cx="8950531" cy="2534233"/>
              <a:chOff x="288566" y="4120614"/>
              <a:chExt cx="8950531" cy="2534233"/>
            </a:xfrm>
          </p:grpSpPr>
          <p:cxnSp>
            <p:nvCxnSpPr>
              <p:cNvPr id="393" name="Straight Connector 392">
                <a:extLst>
                  <a:ext uri="{FF2B5EF4-FFF2-40B4-BE49-F238E27FC236}">
                    <a16:creationId xmlns:a16="http://schemas.microsoft.com/office/drawing/2014/main" id="{1BC530A5-57AE-4CF5-AEDD-1DB38CA1F26C}"/>
                  </a:ext>
                </a:extLst>
              </p:cNvPr>
              <p:cNvCxnSpPr/>
              <p:nvPr/>
            </p:nvCxnSpPr>
            <p:spPr bwMode="auto">
              <a:xfrm>
                <a:off x="839417" y="4245718"/>
                <a:ext cx="8399680" cy="0"/>
              </a:xfrm>
              <a:prstGeom prst="line">
                <a:avLst/>
              </a:prstGeom>
              <a:ln w="38100">
                <a:solidFill>
                  <a:schemeClr val="accent2">
                    <a:lumMod val="20000"/>
                    <a:lumOff val="80000"/>
                  </a:schemeClr>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cxnSp>
          <p:cxnSp>
            <p:nvCxnSpPr>
              <p:cNvPr id="312" name="Straight Connector 311">
                <a:extLst>
                  <a:ext uri="{FF2B5EF4-FFF2-40B4-BE49-F238E27FC236}">
                    <a16:creationId xmlns:a16="http://schemas.microsoft.com/office/drawing/2014/main" id="{76D1A081-ADB6-493B-AD16-F27CE93026F0}"/>
                  </a:ext>
                </a:extLst>
              </p:cNvPr>
              <p:cNvCxnSpPr/>
              <p:nvPr/>
            </p:nvCxnSpPr>
            <p:spPr bwMode="auto">
              <a:xfrm>
                <a:off x="839416" y="4245717"/>
                <a:ext cx="8399680" cy="0"/>
              </a:xfrm>
              <a:prstGeom prst="line">
                <a:avLst/>
              </a:prstGeom>
              <a:ln w="38100">
                <a:solidFill>
                  <a:schemeClr val="accent2">
                    <a:lumMod val="20000"/>
                    <a:lumOff val="80000"/>
                  </a:schemeClr>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id="{43E11A8C-1310-456E-BA89-68D936629A94}"/>
                  </a:ext>
                </a:extLst>
              </p:cNvPr>
              <p:cNvSpPr txBox="1"/>
              <p:nvPr/>
            </p:nvSpPr>
            <p:spPr>
              <a:xfrm rot="16200000">
                <a:off x="-636265" y="5092374"/>
                <a:ext cx="2304256" cy="454593"/>
              </a:xfrm>
              <a:prstGeom prst="roundRect">
                <a:avLst/>
              </a:prstGeom>
              <a:solidFill>
                <a:schemeClr val="accent2"/>
              </a:solidFill>
            </p:spPr>
            <p:txBody>
              <a:bodyPr wrap="square" rtlCol="0">
                <a:spAutoFit/>
              </a:bodyPr>
              <a:lstStyle>
                <a:defPPr>
                  <a:defRPr lang="de-DE"/>
                </a:defPPr>
                <a:lvl1pPr>
                  <a:defRPr sz="1800" b="1"/>
                </a:lvl1pPr>
              </a:lstStyle>
              <a:p>
                <a:r>
                  <a:rPr lang="fr-FR" dirty="0"/>
                  <a:t>Plasma cracking</a:t>
                </a:r>
                <a:endParaRPr lang="en-GB" dirty="0"/>
              </a:p>
            </p:txBody>
          </p:sp>
          <p:sp>
            <p:nvSpPr>
              <p:cNvPr id="22" name="TextBox 21">
                <a:extLst>
                  <a:ext uri="{FF2B5EF4-FFF2-40B4-BE49-F238E27FC236}">
                    <a16:creationId xmlns:a16="http://schemas.microsoft.com/office/drawing/2014/main" id="{12E44805-9347-483A-8BAC-D4576AAD65C0}"/>
                  </a:ext>
                </a:extLst>
              </p:cNvPr>
              <p:cNvSpPr txBox="1"/>
              <p:nvPr/>
            </p:nvSpPr>
            <p:spPr>
              <a:xfrm>
                <a:off x="1152704" y="5011275"/>
                <a:ext cx="907174" cy="574003"/>
              </a:xfrm>
              <a:prstGeom prst="rect">
                <a:avLst/>
              </a:prstGeom>
              <a:noFill/>
            </p:spPr>
            <p:txBody>
              <a:bodyPr wrap="square" rtlCol="0">
                <a:spAutoFit/>
              </a:bodyPr>
              <a:lstStyle/>
              <a:p>
                <a:r>
                  <a:rPr lang="en-GB" dirty="0"/>
                  <a:t>Fossil source</a:t>
                </a:r>
              </a:p>
            </p:txBody>
          </p:sp>
          <p:sp>
            <p:nvSpPr>
              <p:cNvPr id="23" name="TextBox 22">
                <a:extLst>
                  <a:ext uri="{FF2B5EF4-FFF2-40B4-BE49-F238E27FC236}">
                    <a16:creationId xmlns:a16="http://schemas.microsoft.com/office/drawing/2014/main" id="{50A089EB-CA4A-48F2-8102-074A2A519DC0}"/>
                  </a:ext>
                </a:extLst>
              </p:cNvPr>
              <p:cNvSpPr txBox="1"/>
              <p:nvPr/>
            </p:nvSpPr>
            <p:spPr>
              <a:xfrm>
                <a:off x="1008688" y="5685854"/>
                <a:ext cx="1054864" cy="574003"/>
              </a:xfrm>
              <a:prstGeom prst="rect">
                <a:avLst/>
              </a:prstGeom>
              <a:noFill/>
            </p:spPr>
            <p:txBody>
              <a:bodyPr wrap="square" rtlCol="0">
                <a:spAutoFit/>
              </a:bodyPr>
              <a:lstStyle/>
              <a:p>
                <a:r>
                  <a:rPr lang="en-GB" dirty="0"/>
                  <a:t>Renewable source</a:t>
                </a:r>
              </a:p>
            </p:txBody>
          </p:sp>
          <p:sp>
            <p:nvSpPr>
              <p:cNvPr id="24" name="TextBox 23">
                <a:extLst>
                  <a:ext uri="{FF2B5EF4-FFF2-40B4-BE49-F238E27FC236}">
                    <a16:creationId xmlns:a16="http://schemas.microsoft.com/office/drawing/2014/main" id="{D743E5A8-474E-4057-8AEB-340051AB4DFA}"/>
                  </a:ext>
                </a:extLst>
              </p:cNvPr>
              <p:cNvSpPr txBox="1"/>
              <p:nvPr/>
            </p:nvSpPr>
            <p:spPr>
              <a:xfrm>
                <a:off x="4067785" y="5330236"/>
                <a:ext cx="1296144" cy="574003"/>
              </a:xfrm>
              <a:prstGeom prst="rect">
                <a:avLst/>
              </a:prstGeom>
              <a:noFill/>
            </p:spPr>
            <p:txBody>
              <a:bodyPr wrap="square" rtlCol="0">
                <a:spAutoFit/>
              </a:bodyPr>
              <a:lstStyle/>
              <a:p>
                <a:r>
                  <a:rPr lang="en-GB" dirty="0"/>
                  <a:t>Loss from transportation</a:t>
                </a:r>
              </a:p>
            </p:txBody>
          </p:sp>
          <p:sp>
            <p:nvSpPr>
              <p:cNvPr id="26" name="TextBox 25">
                <a:extLst>
                  <a:ext uri="{FF2B5EF4-FFF2-40B4-BE49-F238E27FC236}">
                    <a16:creationId xmlns:a16="http://schemas.microsoft.com/office/drawing/2014/main" id="{E462FB7B-066A-46F8-805B-DA270076E5B5}"/>
                  </a:ext>
                </a:extLst>
              </p:cNvPr>
              <p:cNvSpPr txBox="1"/>
              <p:nvPr/>
            </p:nvSpPr>
            <p:spPr>
              <a:xfrm>
                <a:off x="6384032" y="5212389"/>
                <a:ext cx="1296144" cy="794385"/>
              </a:xfrm>
              <a:prstGeom prst="rect">
                <a:avLst/>
              </a:prstGeom>
              <a:noFill/>
            </p:spPr>
            <p:txBody>
              <a:bodyPr wrap="square" rtlCol="0">
                <a:spAutoFit/>
              </a:bodyPr>
              <a:lstStyle/>
              <a:p>
                <a:r>
                  <a:rPr lang="en-GB" dirty="0"/>
                  <a:t>Methane Plasma cracking</a:t>
                </a:r>
              </a:p>
            </p:txBody>
          </p:sp>
          <p:sp>
            <p:nvSpPr>
              <p:cNvPr id="27" name="TextBox 26">
                <a:extLst>
                  <a:ext uri="{FF2B5EF4-FFF2-40B4-BE49-F238E27FC236}">
                    <a16:creationId xmlns:a16="http://schemas.microsoft.com/office/drawing/2014/main" id="{A3D70677-6545-4B8C-8432-2879CFD6C11F}"/>
                  </a:ext>
                </a:extLst>
              </p:cNvPr>
              <p:cNvSpPr txBox="1"/>
              <p:nvPr/>
            </p:nvSpPr>
            <p:spPr>
              <a:xfrm>
                <a:off x="8112224" y="4773473"/>
                <a:ext cx="907174" cy="312714"/>
              </a:xfrm>
              <a:prstGeom prst="rect">
                <a:avLst/>
              </a:prstGeom>
              <a:noFill/>
            </p:spPr>
            <p:txBody>
              <a:bodyPr wrap="square" rtlCol="0">
                <a:spAutoFit/>
              </a:bodyPr>
              <a:lstStyle/>
              <a:p>
                <a:r>
                  <a:rPr lang="en-GB" dirty="0"/>
                  <a:t>H2</a:t>
                </a:r>
              </a:p>
            </p:txBody>
          </p:sp>
          <p:sp>
            <p:nvSpPr>
              <p:cNvPr id="31" name="TextBox 30">
                <a:extLst>
                  <a:ext uri="{FF2B5EF4-FFF2-40B4-BE49-F238E27FC236}">
                    <a16:creationId xmlns:a16="http://schemas.microsoft.com/office/drawing/2014/main" id="{BBFE995C-79A2-4843-8094-5243A95BC366}"/>
                  </a:ext>
                </a:extLst>
              </p:cNvPr>
              <p:cNvSpPr txBox="1"/>
              <p:nvPr/>
            </p:nvSpPr>
            <p:spPr>
              <a:xfrm>
                <a:off x="2721322" y="5440751"/>
                <a:ext cx="1070422" cy="339732"/>
              </a:xfrm>
              <a:prstGeom prst="rect">
                <a:avLst/>
              </a:prstGeom>
              <a:noFill/>
            </p:spPr>
            <p:txBody>
              <a:bodyPr wrap="square" rtlCol="0">
                <a:spAutoFit/>
              </a:bodyPr>
              <a:lstStyle/>
              <a:p>
                <a:r>
                  <a:rPr lang="en-GB" dirty="0"/>
                  <a:t>Electricity</a:t>
                </a:r>
              </a:p>
            </p:txBody>
          </p:sp>
          <p:sp>
            <p:nvSpPr>
              <p:cNvPr id="32" name="TextBox 31">
                <a:extLst>
                  <a:ext uri="{FF2B5EF4-FFF2-40B4-BE49-F238E27FC236}">
                    <a16:creationId xmlns:a16="http://schemas.microsoft.com/office/drawing/2014/main" id="{D324D64A-C906-4F1C-9A4E-06E29F430BDD}"/>
                  </a:ext>
                </a:extLst>
              </p:cNvPr>
              <p:cNvSpPr txBox="1"/>
              <p:nvPr/>
            </p:nvSpPr>
            <p:spPr>
              <a:xfrm>
                <a:off x="4684770" y="4128615"/>
                <a:ext cx="907174" cy="553549"/>
              </a:xfrm>
              <a:prstGeom prst="rect">
                <a:avLst/>
              </a:prstGeom>
              <a:noFill/>
            </p:spPr>
            <p:txBody>
              <a:bodyPr wrap="square" rtlCol="0">
                <a:spAutoFit/>
              </a:bodyPr>
              <a:lstStyle/>
              <a:p>
                <a:r>
                  <a:rPr lang="en-GB" dirty="0"/>
                  <a:t>Organic waste</a:t>
                </a:r>
              </a:p>
            </p:txBody>
          </p:sp>
          <p:sp>
            <p:nvSpPr>
              <p:cNvPr id="33" name="TextBox 32">
                <a:extLst>
                  <a:ext uri="{FF2B5EF4-FFF2-40B4-BE49-F238E27FC236}">
                    <a16:creationId xmlns:a16="http://schemas.microsoft.com/office/drawing/2014/main" id="{65CBA9B6-7D83-4C32-82E6-A76C3F2EFE51}"/>
                  </a:ext>
                </a:extLst>
              </p:cNvPr>
              <p:cNvSpPr txBox="1"/>
              <p:nvPr/>
            </p:nvSpPr>
            <p:spPr>
              <a:xfrm>
                <a:off x="5418900" y="4869722"/>
                <a:ext cx="907174" cy="312714"/>
              </a:xfrm>
              <a:prstGeom prst="rect">
                <a:avLst/>
              </a:prstGeom>
              <a:noFill/>
            </p:spPr>
            <p:txBody>
              <a:bodyPr wrap="square" rtlCol="0">
                <a:spAutoFit/>
              </a:bodyPr>
              <a:lstStyle/>
              <a:p>
                <a:r>
                  <a:rPr lang="en-GB" dirty="0"/>
                  <a:t>Methane</a:t>
                </a:r>
              </a:p>
            </p:txBody>
          </p:sp>
          <p:sp>
            <p:nvSpPr>
              <p:cNvPr id="34" name="TextBox 33">
                <a:extLst>
                  <a:ext uri="{FF2B5EF4-FFF2-40B4-BE49-F238E27FC236}">
                    <a16:creationId xmlns:a16="http://schemas.microsoft.com/office/drawing/2014/main" id="{ACC089F2-705D-4269-9503-8B79A2ED08BC}"/>
                  </a:ext>
                </a:extLst>
              </p:cNvPr>
              <p:cNvSpPr txBox="1"/>
              <p:nvPr/>
            </p:nvSpPr>
            <p:spPr>
              <a:xfrm>
                <a:off x="6168008" y="4120614"/>
                <a:ext cx="1584176" cy="574003"/>
              </a:xfrm>
              <a:prstGeom prst="rect">
                <a:avLst/>
              </a:prstGeom>
              <a:noFill/>
            </p:spPr>
            <p:txBody>
              <a:bodyPr wrap="square" rtlCol="0">
                <a:spAutoFit/>
              </a:bodyPr>
              <a:lstStyle/>
              <a:p>
                <a:r>
                  <a:rPr lang="en-GB" dirty="0"/>
                  <a:t>Other (permafrost, etc.)</a:t>
                </a:r>
              </a:p>
            </p:txBody>
          </p:sp>
          <p:sp>
            <p:nvSpPr>
              <p:cNvPr id="35" name="TextBox 34">
                <a:extLst>
                  <a:ext uri="{FF2B5EF4-FFF2-40B4-BE49-F238E27FC236}">
                    <a16:creationId xmlns:a16="http://schemas.microsoft.com/office/drawing/2014/main" id="{0B3B5FD2-3663-44FC-A971-8B693E25D727}"/>
                  </a:ext>
                </a:extLst>
              </p:cNvPr>
              <p:cNvSpPr txBox="1"/>
              <p:nvPr/>
            </p:nvSpPr>
            <p:spPr>
              <a:xfrm>
                <a:off x="6384032" y="6080843"/>
                <a:ext cx="1296144" cy="574003"/>
              </a:xfrm>
              <a:prstGeom prst="rect">
                <a:avLst/>
              </a:prstGeom>
              <a:noFill/>
            </p:spPr>
            <p:txBody>
              <a:bodyPr wrap="square" rtlCol="0">
                <a:spAutoFit/>
              </a:bodyPr>
              <a:lstStyle/>
              <a:p>
                <a:r>
                  <a:rPr lang="en-GB" dirty="0"/>
                  <a:t>C02 Plasma cracking</a:t>
                </a:r>
              </a:p>
            </p:txBody>
          </p:sp>
          <p:sp>
            <p:nvSpPr>
              <p:cNvPr id="36" name="TextBox 35">
                <a:extLst>
                  <a:ext uri="{FF2B5EF4-FFF2-40B4-BE49-F238E27FC236}">
                    <a16:creationId xmlns:a16="http://schemas.microsoft.com/office/drawing/2014/main" id="{615430F0-6B70-404C-9571-09D2136CE54B}"/>
                  </a:ext>
                </a:extLst>
              </p:cNvPr>
              <p:cNvSpPr txBox="1"/>
              <p:nvPr/>
            </p:nvSpPr>
            <p:spPr>
              <a:xfrm>
                <a:off x="8112224" y="5108176"/>
                <a:ext cx="1080120" cy="527837"/>
              </a:xfrm>
              <a:prstGeom prst="rect">
                <a:avLst/>
              </a:prstGeom>
              <a:noFill/>
            </p:spPr>
            <p:txBody>
              <a:bodyPr wrap="square" rtlCol="0">
                <a:spAutoFit/>
              </a:bodyPr>
              <a:lstStyle/>
              <a:p>
                <a:r>
                  <a:rPr lang="en-GB" dirty="0"/>
                  <a:t>C </a:t>
                </a:r>
                <a:r>
                  <a:rPr lang="en-GB" sz="1100" dirty="0"/>
                  <a:t>(</a:t>
                </a:r>
                <a:r>
                  <a:rPr lang="fr-FR" sz="1100" dirty="0"/>
                  <a:t>Graphene, CNT</a:t>
                </a:r>
                <a:r>
                  <a:rPr lang="en-GB" sz="1100" dirty="0"/>
                  <a:t>)</a:t>
                </a:r>
              </a:p>
            </p:txBody>
          </p:sp>
          <p:sp>
            <p:nvSpPr>
              <p:cNvPr id="40" name="TextBox 39">
                <a:extLst>
                  <a:ext uri="{FF2B5EF4-FFF2-40B4-BE49-F238E27FC236}">
                    <a16:creationId xmlns:a16="http://schemas.microsoft.com/office/drawing/2014/main" id="{6EEB95E7-9D3A-4D61-AA8A-FC66B70E5AAF}"/>
                  </a:ext>
                </a:extLst>
              </p:cNvPr>
              <p:cNvSpPr txBox="1"/>
              <p:nvPr/>
            </p:nvSpPr>
            <p:spPr>
              <a:xfrm>
                <a:off x="8353505" y="5659385"/>
                <a:ext cx="766831" cy="722505"/>
              </a:xfrm>
              <a:prstGeom prst="rect">
                <a:avLst/>
              </a:prstGeom>
              <a:noFill/>
            </p:spPr>
            <p:txBody>
              <a:bodyPr wrap="square" rtlCol="0">
                <a:spAutoFit/>
              </a:bodyPr>
              <a:lstStyle/>
              <a:p>
                <a:r>
                  <a:rPr lang="en-GB" dirty="0"/>
                  <a:t>C </a:t>
                </a:r>
                <a:r>
                  <a:rPr lang="en-GB" sz="1100" dirty="0"/>
                  <a:t>(</a:t>
                </a:r>
                <a:r>
                  <a:rPr lang="fr-FR" sz="1100" dirty="0" err="1"/>
                  <a:t>carbon</a:t>
                </a:r>
                <a:r>
                  <a:rPr lang="fr-FR" sz="1100" dirty="0"/>
                  <a:t> black)</a:t>
                </a:r>
                <a:endParaRPr lang="en-GB" sz="1100" dirty="0"/>
              </a:p>
            </p:txBody>
          </p:sp>
          <p:cxnSp>
            <p:nvCxnSpPr>
              <p:cNvPr id="151" name="Connector: Elbow 150">
                <a:extLst>
                  <a:ext uri="{FF2B5EF4-FFF2-40B4-BE49-F238E27FC236}">
                    <a16:creationId xmlns:a16="http://schemas.microsoft.com/office/drawing/2014/main" id="{AC917816-3B85-49E1-A268-2C8037339DC8}"/>
                  </a:ext>
                </a:extLst>
              </p:cNvPr>
              <p:cNvCxnSpPr>
                <a:cxnSpLocks/>
                <a:stCxn id="22" idx="3"/>
                <a:endCxn id="31" idx="1"/>
              </p:cNvCxnSpPr>
              <p:nvPr/>
            </p:nvCxnSpPr>
            <p:spPr bwMode="auto">
              <a:xfrm>
                <a:off x="2059878" y="5298277"/>
                <a:ext cx="661444" cy="312340"/>
              </a:xfrm>
              <a:prstGeom prst="bentConnector3">
                <a:avLst>
                  <a:gd name="adj1" fmla="val 50000"/>
                </a:avLst>
              </a:prstGeom>
              <a:solidFill>
                <a:schemeClr val="bg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Connector: Elbow 159">
                <a:extLst>
                  <a:ext uri="{FF2B5EF4-FFF2-40B4-BE49-F238E27FC236}">
                    <a16:creationId xmlns:a16="http://schemas.microsoft.com/office/drawing/2014/main" id="{D2ACA295-5781-4341-A6DE-0D91D2B82B13}"/>
                  </a:ext>
                </a:extLst>
              </p:cNvPr>
              <p:cNvCxnSpPr>
                <a:cxnSpLocks/>
                <a:stCxn id="23" idx="3"/>
                <a:endCxn id="31" idx="1"/>
              </p:cNvCxnSpPr>
              <p:nvPr/>
            </p:nvCxnSpPr>
            <p:spPr bwMode="auto">
              <a:xfrm flipV="1">
                <a:off x="2063552" y="5610617"/>
                <a:ext cx="657770" cy="362239"/>
              </a:xfrm>
              <a:prstGeom prst="bentConnector3">
                <a:avLst>
                  <a:gd name="adj1" fmla="val 50000"/>
                </a:avLst>
              </a:prstGeom>
              <a:solidFill>
                <a:schemeClr val="bg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Straight Arrow Connector 163">
                <a:extLst>
                  <a:ext uri="{FF2B5EF4-FFF2-40B4-BE49-F238E27FC236}">
                    <a16:creationId xmlns:a16="http://schemas.microsoft.com/office/drawing/2014/main" id="{A2D0DC9B-B927-49E6-A871-99E7B462237B}"/>
                  </a:ext>
                </a:extLst>
              </p:cNvPr>
              <p:cNvCxnSpPr>
                <a:cxnSpLocks/>
                <a:stCxn id="31" idx="3"/>
                <a:endCxn id="24" idx="1"/>
              </p:cNvCxnSpPr>
              <p:nvPr/>
            </p:nvCxnSpPr>
            <p:spPr bwMode="auto">
              <a:xfrm>
                <a:off x="3791744" y="5610617"/>
                <a:ext cx="276041" cy="6621"/>
              </a:xfrm>
              <a:prstGeom prst="straightConnector1">
                <a:avLst/>
              </a:prstGeom>
              <a:solidFill>
                <a:schemeClr val="bg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Connector: Elbow 176">
                <a:extLst>
                  <a:ext uri="{FF2B5EF4-FFF2-40B4-BE49-F238E27FC236}">
                    <a16:creationId xmlns:a16="http://schemas.microsoft.com/office/drawing/2014/main" id="{B89DFEC0-7A6B-4CF5-BF53-87D6906E3092}"/>
                  </a:ext>
                </a:extLst>
              </p:cNvPr>
              <p:cNvCxnSpPr>
                <a:cxnSpLocks/>
                <a:stCxn id="32" idx="3"/>
                <a:endCxn id="33" idx="0"/>
              </p:cNvCxnSpPr>
              <p:nvPr/>
            </p:nvCxnSpPr>
            <p:spPr bwMode="auto">
              <a:xfrm>
                <a:off x="5591944" y="4405390"/>
                <a:ext cx="280543" cy="464332"/>
              </a:xfrm>
              <a:prstGeom prst="bentConnector2">
                <a:avLst/>
              </a:prstGeom>
              <a:solidFill>
                <a:schemeClr val="bg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Connector: Elbow 182">
                <a:extLst>
                  <a:ext uri="{FF2B5EF4-FFF2-40B4-BE49-F238E27FC236}">
                    <a16:creationId xmlns:a16="http://schemas.microsoft.com/office/drawing/2014/main" id="{E8ABBC80-6C22-4DB4-A996-67029C453628}"/>
                  </a:ext>
                </a:extLst>
              </p:cNvPr>
              <p:cNvCxnSpPr>
                <a:cxnSpLocks/>
                <a:stCxn id="34" idx="1"/>
                <a:endCxn id="33" idx="0"/>
              </p:cNvCxnSpPr>
              <p:nvPr/>
            </p:nvCxnSpPr>
            <p:spPr bwMode="auto">
              <a:xfrm rot="10800000" flipV="1">
                <a:off x="5872488" y="4407616"/>
                <a:ext cx="295521" cy="462106"/>
              </a:xfrm>
              <a:prstGeom prst="bentConnector2">
                <a:avLst/>
              </a:prstGeom>
              <a:solidFill>
                <a:schemeClr val="bg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1" name="Connector: Elbow 230">
                <a:extLst>
                  <a:ext uri="{FF2B5EF4-FFF2-40B4-BE49-F238E27FC236}">
                    <a16:creationId xmlns:a16="http://schemas.microsoft.com/office/drawing/2014/main" id="{8A0345F6-F258-4BC8-84A5-FFE1A31C1058}"/>
                  </a:ext>
                </a:extLst>
              </p:cNvPr>
              <p:cNvCxnSpPr>
                <a:cxnSpLocks/>
                <a:stCxn id="24" idx="3"/>
                <a:endCxn id="26" idx="1"/>
              </p:cNvCxnSpPr>
              <p:nvPr/>
            </p:nvCxnSpPr>
            <p:spPr bwMode="auto">
              <a:xfrm flipV="1">
                <a:off x="5363929" y="5609582"/>
                <a:ext cx="1020103" cy="7656"/>
              </a:xfrm>
              <a:prstGeom prst="bentConnector3">
                <a:avLst>
                  <a:gd name="adj1" fmla="val 50000"/>
                </a:avLst>
              </a:prstGeom>
              <a:solidFill>
                <a:schemeClr val="bg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4" name="Connector: Elbow 233">
                <a:extLst>
                  <a:ext uri="{FF2B5EF4-FFF2-40B4-BE49-F238E27FC236}">
                    <a16:creationId xmlns:a16="http://schemas.microsoft.com/office/drawing/2014/main" id="{36B39C93-45CE-4444-B794-BD0067CB5F19}"/>
                  </a:ext>
                </a:extLst>
              </p:cNvPr>
              <p:cNvCxnSpPr>
                <a:cxnSpLocks/>
                <a:stCxn id="33" idx="2"/>
                <a:endCxn id="26" idx="1"/>
              </p:cNvCxnSpPr>
              <p:nvPr/>
            </p:nvCxnSpPr>
            <p:spPr bwMode="auto">
              <a:xfrm rot="16200000" flipH="1">
                <a:off x="5914686" y="5140236"/>
                <a:ext cx="427146" cy="511545"/>
              </a:xfrm>
              <a:prstGeom prst="bentConnector2">
                <a:avLst/>
              </a:prstGeom>
              <a:solidFill>
                <a:schemeClr val="bg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1" name="TextBox 240">
                <a:extLst>
                  <a:ext uri="{FF2B5EF4-FFF2-40B4-BE49-F238E27FC236}">
                    <a16:creationId xmlns:a16="http://schemas.microsoft.com/office/drawing/2014/main" id="{D532C1D0-22E8-4AC6-B33D-F61A89F7A8D6}"/>
                  </a:ext>
                </a:extLst>
              </p:cNvPr>
              <p:cNvSpPr txBox="1"/>
              <p:nvPr/>
            </p:nvSpPr>
            <p:spPr>
              <a:xfrm>
                <a:off x="3791744" y="6206472"/>
                <a:ext cx="907174" cy="312714"/>
              </a:xfrm>
              <a:prstGeom prst="rect">
                <a:avLst/>
              </a:prstGeom>
              <a:noFill/>
            </p:spPr>
            <p:txBody>
              <a:bodyPr wrap="square" rtlCol="0">
                <a:spAutoFit/>
              </a:bodyPr>
              <a:lstStyle/>
              <a:p>
                <a:r>
                  <a:rPr lang="en-GB" dirty="0">
                    <a:solidFill>
                      <a:schemeClr val="accent6"/>
                    </a:solidFill>
                  </a:rPr>
                  <a:t>CCS</a:t>
                </a:r>
              </a:p>
            </p:txBody>
          </p:sp>
          <p:sp>
            <p:nvSpPr>
              <p:cNvPr id="242" name="TextBox 241">
                <a:extLst>
                  <a:ext uri="{FF2B5EF4-FFF2-40B4-BE49-F238E27FC236}">
                    <a16:creationId xmlns:a16="http://schemas.microsoft.com/office/drawing/2014/main" id="{67725587-1B39-4873-B2D6-19B79057DE8A}"/>
                  </a:ext>
                </a:extLst>
              </p:cNvPr>
              <p:cNvSpPr txBox="1"/>
              <p:nvPr/>
            </p:nvSpPr>
            <p:spPr>
              <a:xfrm>
                <a:off x="5130966" y="6193770"/>
                <a:ext cx="907174" cy="333168"/>
              </a:xfrm>
              <a:prstGeom prst="rect">
                <a:avLst/>
              </a:prstGeom>
              <a:noFill/>
            </p:spPr>
            <p:txBody>
              <a:bodyPr wrap="square" rtlCol="0">
                <a:spAutoFit/>
              </a:bodyPr>
              <a:lstStyle/>
              <a:p>
                <a:r>
                  <a:rPr lang="en-GB" dirty="0"/>
                  <a:t> CO2 </a:t>
                </a:r>
              </a:p>
            </p:txBody>
          </p:sp>
          <p:cxnSp>
            <p:nvCxnSpPr>
              <p:cNvPr id="243" name="Connector: Elbow 242">
                <a:extLst>
                  <a:ext uri="{FF2B5EF4-FFF2-40B4-BE49-F238E27FC236}">
                    <a16:creationId xmlns:a16="http://schemas.microsoft.com/office/drawing/2014/main" id="{49D6E708-366C-4CCB-9BE3-56F574A52112}"/>
                  </a:ext>
                </a:extLst>
              </p:cNvPr>
              <p:cNvCxnSpPr>
                <a:cxnSpLocks/>
                <a:stCxn id="242" idx="3"/>
                <a:endCxn id="35" idx="1"/>
              </p:cNvCxnSpPr>
              <p:nvPr/>
            </p:nvCxnSpPr>
            <p:spPr bwMode="auto">
              <a:xfrm>
                <a:off x="6038140" y="6360354"/>
                <a:ext cx="345892" cy="7491"/>
              </a:xfrm>
              <a:prstGeom prst="bentConnector3">
                <a:avLst>
                  <a:gd name="adj1" fmla="val 50000"/>
                </a:avLst>
              </a:prstGeom>
              <a:solidFill>
                <a:schemeClr val="bg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6" name="Connector: Elbow 245">
                <a:extLst>
                  <a:ext uri="{FF2B5EF4-FFF2-40B4-BE49-F238E27FC236}">
                    <a16:creationId xmlns:a16="http://schemas.microsoft.com/office/drawing/2014/main" id="{4DBA8324-C87F-47EA-ABC4-F081FD8476E8}"/>
                  </a:ext>
                </a:extLst>
              </p:cNvPr>
              <p:cNvCxnSpPr>
                <a:cxnSpLocks/>
                <a:stCxn id="241" idx="3"/>
                <a:endCxn id="242" idx="1"/>
              </p:cNvCxnSpPr>
              <p:nvPr/>
            </p:nvCxnSpPr>
            <p:spPr bwMode="auto">
              <a:xfrm flipV="1">
                <a:off x="4698918" y="6360354"/>
                <a:ext cx="432048" cy="2475"/>
              </a:xfrm>
              <a:prstGeom prst="bentConnector3">
                <a:avLst>
                  <a:gd name="adj1" fmla="val 50000"/>
                </a:avLst>
              </a:prstGeom>
              <a:solidFill>
                <a:schemeClr val="bg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9" name="Connector: Elbow 258">
                <a:extLst>
                  <a:ext uri="{FF2B5EF4-FFF2-40B4-BE49-F238E27FC236}">
                    <a16:creationId xmlns:a16="http://schemas.microsoft.com/office/drawing/2014/main" id="{707160B0-3D43-4D20-BE3C-CE30CFAC9FDD}"/>
                  </a:ext>
                </a:extLst>
              </p:cNvPr>
              <p:cNvCxnSpPr>
                <a:cxnSpLocks/>
                <a:stCxn id="26" idx="3"/>
                <a:endCxn id="27" idx="1"/>
              </p:cNvCxnSpPr>
              <p:nvPr/>
            </p:nvCxnSpPr>
            <p:spPr bwMode="auto">
              <a:xfrm flipV="1">
                <a:off x="7680176" y="4929830"/>
                <a:ext cx="432048" cy="679752"/>
              </a:xfrm>
              <a:prstGeom prst="bentConnector3">
                <a:avLst>
                  <a:gd name="adj1" fmla="val 50000"/>
                </a:avLst>
              </a:prstGeom>
              <a:solidFill>
                <a:schemeClr val="bg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2" name="Connector: Elbow 271">
                <a:extLst>
                  <a:ext uri="{FF2B5EF4-FFF2-40B4-BE49-F238E27FC236}">
                    <a16:creationId xmlns:a16="http://schemas.microsoft.com/office/drawing/2014/main" id="{7DDBA91A-BC27-40C9-8CAA-81DDBDA508B9}"/>
                  </a:ext>
                </a:extLst>
              </p:cNvPr>
              <p:cNvCxnSpPr>
                <a:cxnSpLocks/>
                <a:stCxn id="26" idx="3"/>
                <a:endCxn id="36" idx="1"/>
              </p:cNvCxnSpPr>
              <p:nvPr/>
            </p:nvCxnSpPr>
            <p:spPr bwMode="auto">
              <a:xfrm flipV="1">
                <a:off x="7680176" y="5372095"/>
                <a:ext cx="432048" cy="237487"/>
              </a:xfrm>
              <a:prstGeom prst="bentConnector3">
                <a:avLst>
                  <a:gd name="adj1" fmla="val 50000"/>
                </a:avLst>
              </a:prstGeom>
              <a:solidFill>
                <a:schemeClr val="bg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6" name="Connector: Elbow 345">
                <a:extLst>
                  <a:ext uri="{FF2B5EF4-FFF2-40B4-BE49-F238E27FC236}">
                    <a16:creationId xmlns:a16="http://schemas.microsoft.com/office/drawing/2014/main" id="{97B64702-B3BF-4022-A06A-9E5ADF988B64}"/>
                  </a:ext>
                </a:extLst>
              </p:cNvPr>
              <p:cNvCxnSpPr>
                <a:cxnSpLocks/>
                <a:stCxn id="35" idx="3"/>
                <a:endCxn id="40" idx="1"/>
              </p:cNvCxnSpPr>
              <p:nvPr/>
            </p:nvCxnSpPr>
            <p:spPr bwMode="auto">
              <a:xfrm flipV="1">
                <a:off x="7680176" y="6020638"/>
                <a:ext cx="673329" cy="347207"/>
              </a:xfrm>
              <a:prstGeom prst="bentConnector3">
                <a:avLst>
                  <a:gd name="adj1" fmla="val 50000"/>
                </a:avLst>
              </a:prstGeom>
              <a:solidFill>
                <a:schemeClr val="bg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7" name="Connector: Elbow 346">
                <a:extLst>
                  <a:ext uri="{FF2B5EF4-FFF2-40B4-BE49-F238E27FC236}">
                    <a16:creationId xmlns:a16="http://schemas.microsoft.com/office/drawing/2014/main" id="{5A19BE31-D739-471A-B84E-10718FBE8376}"/>
                  </a:ext>
                </a:extLst>
              </p:cNvPr>
              <p:cNvCxnSpPr>
                <a:cxnSpLocks/>
                <a:stCxn id="35" idx="3"/>
                <a:endCxn id="28" idx="1"/>
              </p:cNvCxnSpPr>
              <p:nvPr/>
            </p:nvCxnSpPr>
            <p:spPr bwMode="auto">
              <a:xfrm>
                <a:off x="7680176" y="6367845"/>
                <a:ext cx="673328" cy="260310"/>
              </a:xfrm>
              <a:prstGeom prst="bentConnector3">
                <a:avLst>
                  <a:gd name="adj1" fmla="val 50000"/>
                </a:avLst>
              </a:prstGeom>
              <a:solidFill>
                <a:schemeClr val="bg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5" name="TextBox 394">
                <a:extLst>
                  <a:ext uri="{FF2B5EF4-FFF2-40B4-BE49-F238E27FC236}">
                    <a16:creationId xmlns:a16="http://schemas.microsoft.com/office/drawing/2014/main" id="{C3398E95-4CD5-41AF-853D-2111DDA30EC7}"/>
                  </a:ext>
                </a:extLst>
              </p:cNvPr>
              <p:cNvSpPr txBox="1"/>
              <p:nvPr/>
            </p:nvSpPr>
            <p:spPr>
              <a:xfrm rot="16200000">
                <a:off x="-636264" y="5092375"/>
                <a:ext cx="2304256" cy="454593"/>
              </a:xfrm>
              <a:prstGeom prst="roundRect">
                <a:avLst/>
              </a:prstGeom>
              <a:solidFill>
                <a:schemeClr val="accent2"/>
              </a:solidFill>
            </p:spPr>
            <p:txBody>
              <a:bodyPr wrap="square" rtlCol="0">
                <a:spAutoFit/>
              </a:bodyPr>
              <a:lstStyle>
                <a:defPPr>
                  <a:defRPr lang="de-DE"/>
                </a:defPPr>
                <a:lvl1pPr>
                  <a:defRPr sz="1800" b="1"/>
                </a:lvl1pPr>
              </a:lstStyle>
              <a:p>
                <a:r>
                  <a:rPr lang="fr-FR" dirty="0"/>
                  <a:t>Plasma cracking</a:t>
                </a:r>
                <a:endParaRPr lang="en-GB" dirty="0"/>
              </a:p>
            </p:txBody>
          </p:sp>
          <p:sp>
            <p:nvSpPr>
              <p:cNvPr id="396" name="TextBox 395">
                <a:extLst>
                  <a:ext uri="{FF2B5EF4-FFF2-40B4-BE49-F238E27FC236}">
                    <a16:creationId xmlns:a16="http://schemas.microsoft.com/office/drawing/2014/main" id="{0E65EB12-DFC1-4C43-BA47-9AD5E6D9F8EF}"/>
                  </a:ext>
                </a:extLst>
              </p:cNvPr>
              <p:cNvSpPr txBox="1"/>
              <p:nvPr/>
            </p:nvSpPr>
            <p:spPr>
              <a:xfrm>
                <a:off x="1152705" y="5011276"/>
                <a:ext cx="907174" cy="574003"/>
              </a:xfrm>
              <a:prstGeom prst="rect">
                <a:avLst/>
              </a:prstGeom>
              <a:noFill/>
            </p:spPr>
            <p:txBody>
              <a:bodyPr wrap="square" rtlCol="0">
                <a:spAutoFit/>
              </a:bodyPr>
              <a:lstStyle/>
              <a:p>
                <a:r>
                  <a:rPr lang="en-GB" dirty="0"/>
                  <a:t>Fossil source</a:t>
                </a:r>
              </a:p>
            </p:txBody>
          </p:sp>
          <p:sp>
            <p:nvSpPr>
              <p:cNvPr id="397" name="TextBox 396">
                <a:extLst>
                  <a:ext uri="{FF2B5EF4-FFF2-40B4-BE49-F238E27FC236}">
                    <a16:creationId xmlns:a16="http://schemas.microsoft.com/office/drawing/2014/main" id="{431EA29A-56BD-48DF-BC20-5F297A4F2CF4}"/>
                  </a:ext>
                </a:extLst>
              </p:cNvPr>
              <p:cNvSpPr txBox="1"/>
              <p:nvPr/>
            </p:nvSpPr>
            <p:spPr>
              <a:xfrm>
                <a:off x="1008689" y="5685855"/>
                <a:ext cx="1054864" cy="574003"/>
              </a:xfrm>
              <a:prstGeom prst="rect">
                <a:avLst/>
              </a:prstGeom>
              <a:noFill/>
            </p:spPr>
            <p:txBody>
              <a:bodyPr wrap="square" rtlCol="0">
                <a:spAutoFit/>
              </a:bodyPr>
              <a:lstStyle/>
              <a:p>
                <a:r>
                  <a:rPr lang="en-GB" dirty="0"/>
                  <a:t>Renewable source</a:t>
                </a:r>
              </a:p>
            </p:txBody>
          </p:sp>
          <p:sp>
            <p:nvSpPr>
              <p:cNvPr id="398" name="TextBox 397">
                <a:extLst>
                  <a:ext uri="{FF2B5EF4-FFF2-40B4-BE49-F238E27FC236}">
                    <a16:creationId xmlns:a16="http://schemas.microsoft.com/office/drawing/2014/main" id="{F4D5ABF7-C33E-4D5E-97A4-24B56D68B27D}"/>
                  </a:ext>
                </a:extLst>
              </p:cNvPr>
              <p:cNvSpPr txBox="1"/>
              <p:nvPr/>
            </p:nvSpPr>
            <p:spPr>
              <a:xfrm>
                <a:off x="4067786" y="5330237"/>
                <a:ext cx="1296144" cy="574003"/>
              </a:xfrm>
              <a:prstGeom prst="rect">
                <a:avLst/>
              </a:prstGeom>
              <a:noFill/>
            </p:spPr>
            <p:txBody>
              <a:bodyPr wrap="square" rtlCol="0">
                <a:spAutoFit/>
              </a:bodyPr>
              <a:lstStyle/>
              <a:p>
                <a:r>
                  <a:rPr lang="en-GB" dirty="0"/>
                  <a:t>Loss from transportation</a:t>
                </a:r>
              </a:p>
            </p:txBody>
          </p:sp>
          <p:sp>
            <p:nvSpPr>
              <p:cNvPr id="399" name="TextBox 398">
                <a:extLst>
                  <a:ext uri="{FF2B5EF4-FFF2-40B4-BE49-F238E27FC236}">
                    <a16:creationId xmlns:a16="http://schemas.microsoft.com/office/drawing/2014/main" id="{C541B8F0-FDFE-4400-89EC-B2F86083E2C1}"/>
                  </a:ext>
                </a:extLst>
              </p:cNvPr>
              <p:cNvSpPr txBox="1"/>
              <p:nvPr/>
            </p:nvSpPr>
            <p:spPr>
              <a:xfrm>
                <a:off x="6384033" y="5212390"/>
                <a:ext cx="1296144" cy="794385"/>
              </a:xfrm>
              <a:prstGeom prst="rect">
                <a:avLst/>
              </a:prstGeom>
              <a:noFill/>
            </p:spPr>
            <p:txBody>
              <a:bodyPr wrap="square" rtlCol="0">
                <a:spAutoFit/>
              </a:bodyPr>
              <a:lstStyle/>
              <a:p>
                <a:r>
                  <a:rPr lang="en-GB" dirty="0"/>
                  <a:t>Methane Plasma cracking</a:t>
                </a:r>
              </a:p>
            </p:txBody>
          </p:sp>
          <p:sp>
            <p:nvSpPr>
              <p:cNvPr id="400" name="TextBox 399">
                <a:extLst>
                  <a:ext uri="{FF2B5EF4-FFF2-40B4-BE49-F238E27FC236}">
                    <a16:creationId xmlns:a16="http://schemas.microsoft.com/office/drawing/2014/main" id="{9EC5BF73-F946-4072-A4CD-5E239A8626D1}"/>
                  </a:ext>
                </a:extLst>
              </p:cNvPr>
              <p:cNvSpPr txBox="1"/>
              <p:nvPr/>
            </p:nvSpPr>
            <p:spPr>
              <a:xfrm>
                <a:off x="8112225" y="4773474"/>
                <a:ext cx="907174" cy="312714"/>
              </a:xfrm>
              <a:prstGeom prst="rect">
                <a:avLst/>
              </a:prstGeom>
              <a:noFill/>
            </p:spPr>
            <p:txBody>
              <a:bodyPr wrap="square" rtlCol="0">
                <a:spAutoFit/>
              </a:bodyPr>
              <a:lstStyle/>
              <a:p>
                <a:r>
                  <a:rPr lang="en-GB" dirty="0"/>
                  <a:t>H2</a:t>
                </a:r>
              </a:p>
            </p:txBody>
          </p:sp>
          <p:sp>
            <p:nvSpPr>
              <p:cNvPr id="401" name="TextBox 400">
                <a:extLst>
                  <a:ext uri="{FF2B5EF4-FFF2-40B4-BE49-F238E27FC236}">
                    <a16:creationId xmlns:a16="http://schemas.microsoft.com/office/drawing/2014/main" id="{35810DB8-1A94-4B94-ADEF-EEDB0A7ACF38}"/>
                  </a:ext>
                </a:extLst>
              </p:cNvPr>
              <p:cNvSpPr txBox="1"/>
              <p:nvPr/>
            </p:nvSpPr>
            <p:spPr>
              <a:xfrm>
                <a:off x="2721323" y="5440752"/>
                <a:ext cx="1070422" cy="339732"/>
              </a:xfrm>
              <a:prstGeom prst="rect">
                <a:avLst/>
              </a:prstGeom>
              <a:noFill/>
            </p:spPr>
            <p:txBody>
              <a:bodyPr wrap="square" rtlCol="0">
                <a:spAutoFit/>
              </a:bodyPr>
              <a:lstStyle/>
              <a:p>
                <a:r>
                  <a:rPr lang="en-GB" dirty="0"/>
                  <a:t>Electricity</a:t>
                </a:r>
              </a:p>
            </p:txBody>
          </p:sp>
          <p:sp>
            <p:nvSpPr>
              <p:cNvPr id="403" name="TextBox 402">
                <a:extLst>
                  <a:ext uri="{FF2B5EF4-FFF2-40B4-BE49-F238E27FC236}">
                    <a16:creationId xmlns:a16="http://schemas.microsoft.com/office/drawing/2014/main" id="{70A71B8E-0B8A-4D34-A9A9-28EB8DE88D6D}"/>
                  </a:ext>
                </a:extLst>
              </p:cNvPr>
              <p:cNvSpPr txBox="1"/>
              <p:nvPr/>
            </p:nvSpPr>
            <p:spPr>
              <a:xfrm>
                <a:off x="5418901" y="4869723"/>
                <a:ext cx="907174" cy="312714"/>
              </a:xfrm>
              <a:prstGeom prst="rect">
                <a:avLst/>
              </a:prstGeom>
              <a:noFill/>
            </p:spPr>
            <p:txBody>
              <a:bodyPr wrap="square" rtlCol="0">
                <a:spAutoFit/>
              </a:bodyPr>
              <a:lstStyle/>
              <a:p>
                <a:r>
                  <a:rPr lang="en-GB" dirty="0"/>
                  <a:t>Methane</a:t>
                </a:r>
              </a:p>
            </p:txBody>
          </p:sp>
          <p:sp>
            <p:nvSpPr>
              <p:cNvPr id="404" name="TextBox 403">
                <a:extLst>
                  <a:ext uri="{FF2B5EF4-FFF2-40B4-BE49-F238E27FC236}">
                    <a16:creationId xmlns:a16="http://schemas.microsoft.com/office/drawing/2014/main" id="{BEDDD3A2-5859-4543-AFED-6F9C75899059}"/>
                  </a:ext>
                </a:extLst>
              </p:cNvPr>
              <p:cNvSpPr txBox="1"/>
              <p:nvPr/>
            </p:nvSpPr>
            <p:spPr>
              <a:xfrm>
                <a:off x="6168009" y="4120615"/>
                <a:ext cx="1584176" cy="574003"/>
              </a:xfrm>
              <a:prstGeom prst="rect">
                <a:avLst/>
              </a:prstGeom>
              <a:noFill/>
            </p:spPr>
            <p:txBody>
              <a:bodyPr wrap="square" rtlCol="0">
                <a:spAutoFit/>
              </a:bodyPr>
              <a:lstStyle/>
              <a:p>
                <a:r>
                  <a:rPr lang="en-GB" dirty="0"/>
                  <a:t>Other (permafrost, etc.)</a:t>
                </a:r>
              </a:p>
            </p:txBody>
          </p:sp>
          <p:sp>
            <p:nvSpPr>
              <p:cNvPr id="405" name="TextBox 404">
                <a:extLst>
                  <a:ext uri="{FF2B5EF4-FFF2-40B4-BE49-F238E27FC236}">
                    <a16:creationId xmlns:a16="http://schemas.microsoft.com/office/drawing/2014/main" id="{A1377EC1-42C4-4952-9D56-697CB12A34C0}"/>
                  </a:ext>
                </a:extLst>
              </p:cNvPr>
              <p:cNvSpPr txBox="1"/>
              <p:nvPr/>
            </p:nvSpPr>
            <p:spPr>
              <a:xfrm>
                <a:off x="6384033" y="6080844"/>
                <a:ext cx="1296144" cy="574003"/>
              </a:xfrm>
              <a:prstGeom prst="rect">
                <a:avLst/>
              </a:prstGeom>
              <a:noFill/>
            </p:spPr>
            <p:txBody>
              <a:bodyPr wrap="square" rtlCol="0">
                <a:spAutoFit/>
              </a:bodyPr>
              <a:lstStyle/>
              <a:p>
                <a:r>
                  <a:rPr lang="en-GB" dirty="0"/>
                  <a:t>C02 Plasma cracking</a:t>
                </a:r>
              </a:p>
            </p:txBody>
          </p:sp>
          <p:sp>
            <p:nvSpPr>
              <p:cNvPr id="406" name="TextBox 405">
                <a:extLst>
                  <a:ext uri="{FF2B5EF4-FFF2-40B4-BE49-F238E27FC236}">
                    <a16:creationId xmlns:a16="http://schemas.microsoft.com/office/drawing/2014/main" id="{9AE13F6A-88E4-4BC3-B933-218CD2C85724}"/>
                  </a:ext>
                </a:extLst>
              </p:cNvPr>
              <p:cNvSpPr txBox="1"/>
              <p:nvPr/>
            </p:nvSpPr>
            <p:spPr>
              <a:xfrm>
                <a:off x="8112225" y="5108177"/>
                <a:ext cx="1080120" cy="527837"/>
              </a:xfrm>
              <a:prstGeom prst="rect">
                <a:avLst/>
              </a:prstGeom>
              <a:noFill/>
            </p:spPr>
            <p:txBody>
              <a:bodyPr wrap="square" rtlCol="0">
                <a:spAutoFit/>
              </a:bodyPr>
              <a:lstStyle/>
              <a:p>
                <a:r>
                  <a:rPr lang="en-GB" dirty="0"/>
                  <a:t>C </a:t>
                </a:r>
                <a:r>
                  <a:rPr lang="en-GB" sz="1100" dirty="0"/>
                  <a:t>(</a:t>
                </a:r>
                <a:r>
                  <a:rPr lang="fr-FR" sz="1100" dirty="0"/>
                  <a:t>Graphene, CNT</a:t>
                </a:r>
                <a:r>
                  <a:rPr lang="en-GB" sz="1100" dirty="0"/>
                  <a:t>)</a:t>
                </a:r>
              </a:p>
            </p:txBody>
          </p:sp>
          <p:sp>
            <p:nvSpPr>
              <p:cNvPr id="407" name="TextBox 406">
                <a:extLst>
                  <a:ext uri="{FF2B5EF4-FFF2-40B4-BE49-F238E27FC236}">
                    <a16:creationId xmlns:a16="http://schemas.microsoft.com/office/drawing/2014/main" id="{C0CDDAD3-F99E-424D-8CDE-D0DADF42E98F}"/>
                  </a:ext>
                </a:extLst>
              </p:cNvPr>
              <p:cNvSpPr txBox="1"/>
              <p:nvPr/>
            </p:nvSpPr>
            <p:spPr>
              <a:xfrm>
                <a:off x="8353506" y="5659386"/>
                <a:ext cx="766831" cy="722505"/>
              </a:xfrm>
              <a:prstGeom prst="rect">
                <a:avLst/>
              </a:prstGeom>
              <a:noFill/>
            </p:spPr>
            <p:txBody>
              <a:bodyPr wrap="square" rtlCol="0">
                <a:spAutoFit/>
              </a:bodyPr>
              <a:lstStyle/>
              <a:p>
                <a:r>
                  <a:rPr lang="en-GB" dirty="0"/>
                  <a:t>C </a:t>
                </a:r>
                <a:r>
                  <a:rPr lang="en-GB" sz="1100" dirty="0"/>
                  <a:t>(</a:t>
                </a:r>
                <a:r>
                  <a:rPr lang="fr-FR" sz="1100" dirty="0" err="1"/>
                  <a:t>carbon</a:t>
                </a:r>
                <a:r>
                  <a:rPr lang="fr-FR" sz="1100" dirty="0"/>
                  <a:t> black)</a:t>
                </a:r>
                <a:endParaRPr lang="en-GB" sz="1100" dirty="0"/>
              </a:p>
            </p:txBody>
          </p:sp>
          <p:cxnSp>
            <p:nvCxnSpPr>
              <p:cNvPr id="408" name="Connector: Elbow 407">
                <a:extLst>
                  <a:ext uri="{FF2B5EF4-FFF2-40B4-BE49-F238E27FC236}">
                    <a16:creationId xmlns:a16="http://schemas.microsoft.com/office/drawing/2014/main" id="{EE8A77A9-62F6-4FA9-99A3-2CD9480B0146}"/>
                  </a:ext>
                </a:extLst>
              </p:cNvPr>
              <p:cNvCxnSpPr>
                <a:cxnSpLocks/>
                <a:stCxn id="396" idx="3"/>
                <a:endCxn id="401" idx="1"/>
              </p:cNvCxnSpPr>
              <p:nvPr/>
            </p:nvCxnSpPr>
            <p:spPr bwMode="auto">
              <a:xfrm>
                <a:off x="2059879" y="5298278"/>
                <a:ext cx="661444" cy="312340"/>
              </a:xfrm>
              <a:prstGeom prst="bentConnector3">
                <a:avLst>
                  <a:gd name="adj1" fmla="val 50000"/>
                </a:avLst>
              </a:prstGeom>
              <a:solidFill>
                <a:schemeClr val="bg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 name="Connector: Elbow 408">
                <a:extLst>
                  <a:ext uri="{FF2B5EF4-FFF2-40B4-BE49-F238E27FC236}">
                    <a16:creationId xmlns:a16="http://schemas.microsoft.com/office/drawing/2014/main" id="{8DD8655B-5EDF-4328-AC48-180D80C5A248}"/>
                  </a:ext>
                </a:extLst>
              </p:cNvPr>
              <p:cNvCxnSpPr>
                <a:cxnSpLocks/>
                <a:stCxn id="397" idx="3"/>
                <a:endCxn id="401" idx="1"/>
              </p:cNvCxnSpPr>
              <p:nvPr/>
            </p:nvCxnSpPr>
            <p:spPr bwMode="auto">
              <a:xfrm flipV="1">
                <a:off x="2063553" y="5610618"/>
                <a:ext cx="657770" cy="362239"/>
              </a:xfrm>
              <a:prstGeom prst="bentConnector3">
                <a:avLst>
                  <a:gd name="adj1" fmla="val 50000"/>
                </a:avLst>
              </a:prstGeom>
              <a:solidFill>
                <a:schemeClr val="bg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0" name="Straight Arrow Connector 409">
                <a:extLst>
                  <a:ext uri="{FF2B5EF4-FFF2-40B4-BE49-F238E27FC236}">
                    <a16:creationId xmlns:a16="http://schemas.microsoft.com/office/drawing/2014/main" id="{460BF3F5-75FD-43ED-AE7C-B5570B1A4CEA}"/>
                  </a:ext>
                </a:extLst>
              </p:cNvPr>
              <p:cNvCxnSpPr>
                <a:cxnSpLocks/>
                <a:stCxn id="401" idx="3"/>
                <a:endCxn id="398" idx="1"/>
              </p:cNvCxnSpPr>
              <p:nvPr/>
            </p:nvCxnSpPr>
            <p:spPr bwMode="auto">
              <a:xfrm>
                <a:off x="3791745" y="5610618"/>
                <a:ext cx="276041" cy="6621"/>
              </a:xfrm>
              <a:prstGeom prst="straightConnector1">
                <a:avLst/>
              </a:prstGeom>
              <a:solidFill>
                <a:schemeClr val="bg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1" name="Connector: Elbow 410">
                <a:extLst>
                  <a:ext uri="{FF2B5EF4-FFF2-40B4-BE49-F238E27FC236}">
                    <a16:creationId xmlns:a16="http://schemas.microsoft.com/office/drawing/2014/main" id="{0A33E5D6-A5DF-452C-A177-85E4B6157AD7}"/>
                  </a:ext>
                </a:extLst>
              </p:cNvPr>
              <p:cNvCxnSpPr>
                <a:cxnSpLocks/>
                <a:stCxn id="32" idx="3"/>
                <a:endCxn id="403" idx="0"/>
              </p:cNvCxnSpPr>
              <p:nvPr/>
            </p:nvCxnSpPr>
            <p:spPr bwMode="auto">
              <a:xfrm>
                <a:off x="5591944" y="4405390"/>
                <a:ext cx="280544" cy="464333"/>
              </a:xfrm>
              <a:prstGeom prst="bentConnector2">
                <a:avLst/>
              </a:prstGeom>
              <a:solidFill>
                <a:schemeClr val="bg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2" name="Connector: Elbow 411">
                <a:extLst>
                  <a:ext uri="{FF2B5EF4-FFF2-40B4-BE49-F238E27FC236}">
                    <a16:creationId xmlns:a16="http://schemas.microsoft.com/office/drawing/2014/main" id="{696784DF-1169-4C5B-B109-FC9875CFD5C3}"/>
                  </a:ext>
                </a:extLst>
              </p:cNvPr>
              <p:cNvCxnSpPr>
                <a:cxnSpLocks/>
                <a:stCxn id="404" idx="1"/>
                <a:endCxn id="403" idx="0"/>
              </p:cNvCxnSpPr>
              <p:nvPr/>
            </p:nvCxnSpPr>
            <p:spPr bwMode="auto">
              <a:xfrm rot="10800000" flipV="1">
                <a:off x="5872489" y="4407617"/>
                <a:ext cx="295521" cy="462106"/>
              </a:xfrm>
              <a:prstGeom prst="bentConnector2">
                <a:avLst/>
              </a:prstGeom>
              <a:solidFill>
                <a:schemeClr val="bg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3" name="Connector: Elbow 412">
                <a:extLst>
                  <a:ext uri="{FF2B5EF4-FFF2-40B4-BE49-F238E27FC236}">
                    <a16:creationId xmlns:a16="http://schemas.microsoft.com/office/drawing/2014/main" id="{70692DC2-2CAE-4E9B-9D3E-C117E7EC87DF}"/>
                  </a:ext>
                </a:extLst>
              </p:cNvPr>
              <p:cNvCxnSpPr>
                <a:cxnSpLocks/>
                <a:stCxn id="398" idx="3"/>
                <a:endCxn id="399" idx="1"/>
              </p:cNvCxnSpPr>
              <p:nvPr/>
            </p:nvCxnSpPr>
            <p:spPr bwMode="auto">
              <a:xfrm flipV="1">
                <a:off x="5363930" y="5609583"/>
                <a:ext cx="1020103" cy="7656"/>
              </a:xfrm>
              <a:prstGeom prst="bentConnector3">
                <a:avLst>
                  <a:gd name="adj1" fmla="val 50000"/>
                </a:avLst>
              </a:prstGeom>
              <a:solidFill>
                <a:schemeClr val="bg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4" name="Connector: Elbow 413">
                <a:extLst>
                  <a:ext uri="{FF2B5EF4-FFF2-40B4-BE49-F238E27FC236}">
                    <a16:creationId xmlns:a16="http://schemas.microsoft.com/office/drawing/2014/main" id="{E6363860-AA19-413D-B557-A9A0F3F420CC}"/>
                  </a:ext>
                </a:extLst>
              </p:cNvPr>
              <p:cNvCxnSpPr>
                <a:cxnSpLocks/>
                <a:stCxn id="403" idx="2"/>
                <a:endCxn id="399" idx="1"/>
              </p:cNvCxnSpPr>
              <p:nvPr/>
            </p:nvCxnSpPr>
            <p:spPr bwMode="auto">
              <a:xfrm rot="16200000" flipH="1">
                <a:off x="5914687" y="5140237"/>
                <a:ext cx="427146" cy="511545"/>
              </a:xfrm>
              <a:prstGeom prst="bentConnector2">
                <a:avLst/>
              </a:prstGeom>
              <a:solidFill>
                <a:schemeClr val="bg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5" name="TextBox 414">
                <a:extLst>
                  <a:ext uri="{FF2B5EF4-FFF2-40B4-BE49-F238E27FC236}">
                    <a16:creationId xmlns:a16="http://schemas.microsoft.com/office/drawing/2014/main" id="{6F8AFD0D-FE19-4524-8D12-9546A6058272}"/>
                  </a:ext>
                </a:extLst>
              </p:cNvPr>
              <p:cNvSpPr txBox="1"/>
              <p:nvPr/>
            </p:nvSpPr>
            <p:spPr>
              <a:xfrm>
                <a:off x="3791745" y="6206473"/>
                <a:ext cx="907174" cy="312714"/>
              </a:xfrm>
              <a:prstGeom prst="rect">
                <a:avLst/>
              </a:prstGeom>
              <a:noFill/>
            </p:spPr>
            <p:txBody>
              <a:bodyPr wrap="square" rtlCol="0">
                <a:spAutoFit/>
              </a:bodyPr>
              <a:lstStyle/>
              <a:p>
                <a:r>
                  <a:rPr lang="en-GB" dirty="0">
                    <a:solidFill>
                      <a:schemeClr val="accent6"/>
                    </a:solidFill>
                  </a:rPr>
                  <a:t>CCS</a:t>
                </a:r>
              </a:p>
            </p:txBody>
          </p:sp>
          <p:sp>
            <p:nvSpPr>
              <p:cNvPr id="416" name="TextBox 415">
                <a:extLst>
                  <a:ext uri="{FF2B5EF4-FFF2-40B4-BE49-F238E27FC236}">
                    <a16:creationId xmlns:a16="http://schemas.microsoft.com/office/drawing/2014/main" id="{87C2EE79-2C70-43EC-9023-1349739D5C7B}"/>
                  </a:ext>
                </a:extLst>
              </p:cNvPr>
              <p:cNvSpPr txBox="1"/>
              <p:nvPr/>
            </p:nvSpPr>
            <p:spPr>
              <a:xfrm>
                <a:off x="5130967" y="6193771"/>
                <a:ext cx="907174" cy="333168"/>
              </a:xfrm>
              <a:prstGeom prst="rect">
                <a:avLst/>
              </a:prstGeom>
              <a:noFill/>
            </p:spPr>
            <p:txBody>
              <a:bodyPr wrap="square" rtlCol="0">
                <a:spAutoFit/>
              </a:bodyPr>
              <a:lstStyle/>
              <a:p>
                <a:r>
                  <a:rPr lang="en-GB" dirty="0"/>
                  <a:t> CO2 </a:t>
                </a:r>
              </a:p>
            </p:txBody>
          </p:sp>
          <p:cxnSp>
            <p:nvCxnSpPr>
              <p:cNvPr id="417" name="Connector: Elbow 416">
                <a:extLst>
                  <a:ext uri="{FF2B5EF4-FFF2-40B4-BE49-F238E27FC236}">
                    <a16:creationId xmlns:a16="http://schemas.microsoft.com/office/drawing/2014/main" id="{5A729B81-45FC-4209-82C6-5898F1AE42E7}"/>
                  </a:ext>
                </a:extLst>
              </p:cNvPr>
              <p:cNvCxnSpPr>
                <a:cxnSpLocks/>
                <a:stCxn id="416" idx="3"/>
                <a:endCxn id="405" idx="1"/>
              </p:cNvCxnSpPr>
              <p:nvPr/>
            </p:nvCxnSpPr>
            <p:spPr bwMode="auto">
              <a:xfrm>
                <a:off x="6038141" y="6360355"/>
                <a:ext cx="345892" cy="7491"/>
              </a:xfrm>
              <a:prstGeom prst="bentConnector3">
                <a:avLst>
                  <a:gd name="adj1" fmla="val 50000"/>
                </a:avLst>
              </a:prstGeom>
              <a:solidFill>
                <a:schemeClr val="bg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8" name="Connector: Elbow 417">
                <a:extLst>
                  <a:ext uri="{FF2B5EF4-FFF2-40B4-BE49-F238E27FC236}">
                    <a16:creationId xmlns:a16="http://schemas.microsoft.com/office/drawing/2014/main" id="{BD229123-11F1-473B-A3E9-C02E1F5E7079}"/>
                  </a:ext>
                </a:extLst>
              </p:cNvPr>
              <p:cNvCxnSpPr>
                <a:cxnSpLocks/>
                <a:stCxn id="415" idx="3"/>
                <a:endCxn id="416" idx="1"/>
              </p:cNvCxnSpPr>
              <p:nvPr/>
            </p:nvCxnSpPr>
            <p:spPr bwMode="auto">
              <a:xfrm flipV="1">
                <a:off x="4698919" y="6360355"/>
                <a:ext cx="432048" cy="2475"/>
              </a:xfrm>
              <a:prstGeom prst="bentConnector3">
                <a:avLst>
                  <a:gd name="adj1" fmla="val 50000"/>
                </a:avLst>
              </a:prstGeom>
              <a:solidFill>
                <a:schemeClr val="bg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9" name="Connector: Elbow 418">
                <a:extLst>
                  <a:ext uri="{FF2B5EF4-FFF2-40B4-BE49-F238E27FC236}">
                    <a16:creationId xmlns:a16="http://schemas.microsoft.com/office/drawing/2014/main" id="{04C0D1F2-3E0E-4BBD-985B-0A6BC00311F8}"/>
                  </a:ext>
                </a:extLst>
              </p:cNvPr>
              <p:cNvCxnSpPr>
                <a:cxnSpLocks/>
                <a:stCxn id="399" idx="3"/>
                <a:endCxn id="400" idx="1"/>
              </p:cNvCxnSpPr>
              <p:nvPr/>
            </p:nvCxnSpPr>
            <p:spPr bwMode="auto">
              <a:xfrm flipV="1">
                <a:off x="7680177" y="4929831"/>
                <a:ext cx="432048" cy="679752"/>
              </a:xfrm>
              <a:prstGeom prst="bentConnector3">
                <a:avLst>
                  <a:gd name="adj1" fmla="val 50000"/>
                </a:avLst>
              </a:prstGeom>
              <a:solidFill>
                <a:schemeClr val="bg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0" name="Connector: Elbow 419">
                <a:extLst>
                  <a:ext uri="{FF2B5EF4-FFF2-40B4-BE49-F238E27FC236}">
                    <a16:creationId xmlns:a16="http://schemas.microsoft.com/office/drawing/2014/main" id="{053A120F-0755-404F-8CC8-538440B02ED9}"/>
                  </a:ext>
                </a:extLst>
              </p:cNvPr>
              <p:cNvCxnSpPr>
                <a:cxnSpLocks/>
                <a:stCxn id="399" idx="3"/>
                <a:endCxn id="406" idx="1"/>
              </p:cNvCxnSpPr>
              <p:nvPr/>
            </p:nvCxnSpPr>
            <p:spPr bwMode="auto">
              <a:xfrm flipV="1">
                <a:off x="7680177" y="5372096"/>
                <a:ext cx="432048" cy="237487"/>
              </a:xfrm>
              <a:prstGeom prst="bentConnector3">
                <a:avLst>
                  <a:gd name="adj1" fmla="val 50000"/>
                </a:avLst>
              </a:prstGeom>
              <a:solidFill>
                <a:schemeClr val="bg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1" name="Connector: Elbow 420">
                <a:extLst>
                  <a:ext uri="{FF2B5EF4-FFF2-40B4-BE49-F238E27FC236}">
                    <a16:creationId xmlns:a16="http://schemas.microsoft.com/office/drawing/2014/main" id="{DB4F428F-65C7-4B03-A265-80A5737EB495}"/>
                  </a:ext>
                </a:extLst>
              </p:cNvPr>
              <p:cNvCxnSpPr>
                <a:cxnSpLocks/>
                <a:stCxn id="405" idx="3"/>
                <a:endCxn id="407" idx="1"/>
              </p:cNvCxnSpPr>
              <p:nvPr/>
            </p:nvCxnSpPr>
            <p:spPr bwMode="auto">
              <a:xfrm flipV="1">
                <a:off x="7680177" y="6020639"/>
                <a:ext cx="673329" cy="347207"/>
              </a:xfrm>
              <a:prstGeom prst="bentConnector3">
                <a:avLst>
                  <a:gd name="adj1" fmla="val 50000"/>
                </a:avLst>
              </a:prstGeom>
              <a:solidFill>
                <a:schemeClr val="bg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2" name="Connector: Elbow 421">
                <a:extLst>
                  <a:ext uri="{FF2B5EF4-FFF2-40B4-BE49-F238E27FC236}">
                    <a16:creationId xmlns:a16="http://schemas.microsoft.com/office/drawing/2014/main" id="{D6DDAC49-18E7-4E4B-9E2D-1FFA4AC67E7F}"/>
                  </a:ext>
                </a:extLst>
              </p:cNvPr>
              <p:cNvCxnSpPr>
                <a:cxnSpLocks/>
                <a:stCxn id="405" idx="3"/>
              </p:cNvCxnSpPr>
              <p:nvPr/>
            </p:nvCxnSpPr>
            <p:spPr bwMode="auto">
              <a:xfrm>
                <a:off x="7680177" y="6367846"/>
                <a:ext cx="673328" cy="260310"/>
              </a:xfrm>
              <a:prstGeom prst="bentConnector3">
                <a:avLst>
                  <a:gd name="adj1" fmla="val 50000"/>
                </a:avLst>
              </a:prstGeom>
              <a:solidFill>
                <a:schemeClr val="bg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cxnSp>
        <p:nvCxnSpPr>
          <p:cNvPr id="423" name="Connector: Curved 422">
            <a:extLst>
              <a:ext uri="{FF2B5EF4-FFF2-40B4-BE49-F238E27FC236}">
                <a16:creationId xmlns:a16="http://schemas.microsoft.com/office/drawing/2014/main" id="{10C3D82C-8C33-434F-BAFF-FBE3718A7725}"/>
              </a:ext>
            </a:extLst>
          </p:cNvPr>
          <p:cNvCxnSpPr>
            <a:cxnSpLocks/>
            <a:stCxn id="104" idx="2"/>
            <a:endCxn id="398" idx="0"/>
          </p:cNvCxnSpPr>
          <p:nvPr/>
        </p:nvCxnSpPr>
        <p:spPr bwMode="auto">
          <a:xfrm rot="16200000" flipH="1">
            <a:off x="3495779" y="4110157"/>
            <a:ext cx="1325173" cy="1114986"/>
          </a:xfrm>
          <a:prstGeom prst="curvedConnector3">
            <a:avLst>
              <a:gd name="adj1" fmla="val 50000"/>
            </a:avLst>
          </a:prstGeom>
          <a:ln>
            <a:headEnd type="none" w="med" len="med"/>
            <a:tailEnd type="triangle"/>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5"/>
          </a:lnRef>
          <a:fillRef idx="0">
            <a:schemeClr val="accent5"/>
          </a:fillRef>
          <a:effectRef idx="0">
            <a:schemeClr val="accent5"/>
          </a:effectRef>
          <a:fontRef idx="minor">
            <a:schemeClr val="tx1"/>
          </a:fontRef>
        </p:style>
      </p:cxnSp>
      <p:cxnSp>
        <p:nvCxnSpPr>
          <p:cNvPr id="463" name="Connector: Curved 462">
            <a:extLst>
              <a:ext uri="{FF2B5EF4-FFF2-40B4-BE49-F238E27FC236}">
                <a16:creationId xmlns:a16="http://schemas.microsoft.com/office/drawing/2014/main" id="{A4353251-DB6D-47D6-B679-9FB38E7BCE25}"/>
              </a:ext>
            </a:extLst>
          </p:cNvPr>
          <p:cNvCxnSpPr>
            <a:cxnSpLocks/>
            <a:stCxn id="18" idx="1"/>
            <a:endCxn id="352" idx="0"/>
          </p:cNvCxnSpPr>
          <p:nvPr/>
        </p:nvCxnSpPr>
        <p:spPr bwMode="auto">
          <a:xfrm rot="10800000" flipV="1">
            <a:off x="6306872" y="1734315"/>
            <a:ext cx="3389528" cy="1464348"/>
          </a:xfrm>
          <a:prstGeom prst="curvedConnector2">
            <a:avLst/>
          </a:prstGeom>
          <a:ln>
            <a:headEnd type="none" w="med" len="med"/>
            <a:tailEnd type="triangle"/>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5"/>
          </a:lnRef>
          <a:fillRef idx="0">
            <a:schemeClr val="accent5"/>
          </a:fillRef>
          <a:effectRef idx="0">
            <a:schemeClr val="accent5"/>
          </a:effectRef>
          <a:fontRef idx="minor">
            <a:schemeClr val="tx1"/>
          </a:fontRef>
        </p:style>
      </p:cxnSp>
      <p:sp>
        <p:nvSpPr>
          <p:cNvPr id="466" name="TextBox 465">
            <a:extLst>
              <a:ext uri="{FF2B5EF4-FFF2-40B4-BE49-F238E27FC236}">
                <a16:creationId xmlns:a16="http://schemas.microsoft.com/office/drawing/2014/main" id="{44D8F98B-DFAF-4132-B061-D6E0BCE31537}"/>
              </a:ext>
            </a:extLst>
          </p:cNvPr>
          <p:cNvSpPr txBox="1"/>
          <p:nvPr/>
        </p:nvSpPr>
        <p:spPr>
          <a:xfrm>
            <a:off x="1070483" y="3908374"/>
            <a:ext cx="1306448" cy="312714"/>
          </a:xfrm>
          <a:prstGeom prst="rect">
            <a:avLst/>
          </a:prstGeom>
          <a:noFill/>
        </p:spPr>
        <p:txBody>
          <a:bodyPr wrap="square" rtlCol="0">
            <a:spAutoFit/>
          </a:bodyPr>
          <a:lstStyle/>
          <a:p>
            <a:r>
              <a:rPr lang="en-GB" i="1" dirty="0">
                <a:solidFill>
                  <a:schemeClr val="accent2">
                    <a:lumMod val="75000"/>
                  </a:schemeClr>
                </a:solidFill>
              </a:rPr>
              <a:t>agriculture</a:t>
            </a:r>
          </a:p>
        </p:txBody>
      </p:sp>
      <p:cxnSp>
        <p:nvCxnSpPr>
          <p:cNvPr id="252" name="Connector: Curved 251">
            <a:extLst>
              <a:ext uri="{FF2B5EF4-FFF2-40B4-BE49-F238E27FC236}">
                <a16:creationId xmlns:a16="http://schemas.microsoft.com/office/drawing/2014/main" id="{23440AA8-0BF6-4769-B009-4CE3B4A2B7E2}"/>
              </a:ext>
            </a:extLst>
          </p:cNvPr>
          <p:cNvCxnSpPr>
            <a:cxnSpLocks/>
            <a:stCxn id="102" idx="3"/>
            <a:endCxn id="32" idx="1"/>
          </p:cNvCxnSpPr>
          <p:nvPr/>
        </p:nvCxnSpPr>
        <p:spPr bwMode="auto">
          <a:xfrm>
            <a:off x="2571416" y="3613890"/>
            <a:ext cx="2113354" cy="791500"/>
          </a:xfrm>
          <a:prstGeom prst="curvedConnector3">
            <a:avLst>
              <a:gd name="adj1" fmla="val 50000"/>
            </a:avLst>
          </a:prstGeom>
          <a:ln>
            <a:headEnd type="none" w="med" len="med"/>
            <a:tailEnd type="triangle"/>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5"/>
          </a:lnRef>
          <a:fillRef idx="0">
            <a:schemeClr val="accent5"/>
          </a:fillRef>
          <a:effectRef idx="0">
            <a:schemeClr val="accent5"/>
          </a:effectRef>
          <a:fontRef idx="minor">
            <a:schemeClr val="tx1"/>
          </a:fontRef>
        </p:style>
      </p:cxnSp>
      <p:cxnSp>
        <p:nvCxnSpPr>
          <p:cNvPr id="300" name="Connector: Curved 299">
            <a:extLst>
              <a:ext uri="{FF2B5EF4-FFF2-40B4-BE49-F238E27FC236}">
                <a16:creationId xmlns:a16="http://schemas.microsoft.com/office/drawing/2014/main" id="{F3A09E31-A51C-4B90-8A36-AE78629E3D7D}"/>
              </a:ext>
            </a:extLst>
          </p:cNvPr>
          <p:cNvCxnSpPr>
            <a:cxnSpLocks/>
            <a:stCxn id="36" idx="3"/>
            <a:endCxn id="214" idx="2"/>
          </p:cNvCxnSpPr>
          <p:nvPr/>
        </p:nvCxnSpPr>
        <p:spPr bwMode="auto">
          <a:xfrm flipH="1" flipV="1">
            <a:off x="7534568" y="4023782"/>
            <a:ext cx="1657776" cy="1348313"/>
          </a:xfrm>
          <a:prstGeom prst="curvedConnector4">
            <a:avLst>
              <a:gd name="adj1" fmla="val 17729"/>
              <a:gd name="adj2" fmla="val 59787"/>
            </a:avLst>
          </a:prstGeom>
          <a:ln>
            <a:headEnd type="none" w="med" len="med"/>
            <a:tailEnd type="triangle"/>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55290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8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60"/>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5"/>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68"/>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72"/>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7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81"/>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90"/>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9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49"/>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212"/>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215"/>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291"/>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373"/>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365"/>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286"/>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283"/>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297"/>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252"/>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423"/>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377"/>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368"/>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300"/>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4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P spid="11" grpId="0"/>
      <p:bldP spid="12" grpId="0"/>
      <p:bldP spid="13" grpId="0"/>
      <p:bldP spid="14" grpId="0"/>
      <p:bldP spid="15" grpId="0"/>
      <p:bldP spid="16" grpId="0" animBg="1"/>
      <p:bldP spid="17" grpId="0" animBg="1"/>
      <p:bldP spid="18" grpId="0" animBg="1"/>
      <p:bldP spid="19" grpId="0" animBg="1"/>
      <p:bldP spid="20" grpId="0"/>
      <p:bldP spid="21" grpId="0" animBg="1"/>
      <p:bldP spid="30" grpId="0"/>
      <p:bldP spid="37" grpId="0" animBg="1"/>
      <p:bldP spid="38" grpId="0" animBg="1"/>
      <p:bldP spid="39" grpId="0" animBg="1"/>
      <p:bldP spid="41" grpId="0" animBg="1"/>
      <p:bldP spid="42" grpId="0" animBg="1"/>
      <p:bldP spid="14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a:extLst>
              <a:ext uri="{FF2B5EF4-FFF2-40B4-BE49-F238E27FC236}">
                <a16:creationId xmlns:a16="http://schemas.microsoft.com/office/drawing/2014/main" id="{475F5BA2-1C0A-4C5E-A4AA-B1755B97D8E3}"/>
              </a:ext>
            </a:extLst>
          </p:cNvPr>
          <p:cNvSpPr/>
          <p:nvPr/>
        </p:nvSpPr>
        <p:spPr bwMode="auto">
          <a:xfrm>
            <a:off x="10766782" y="6381328"/>
            <a:ext cx="1274822" cy="27351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en-GB" sz="1500" b="0" i="0" u="none" strike="noStrike" cap="none" normalizeH="0" baseline="0">
              <a:ln>
                <a:noFill/>
              </a:ln>
              <a:solidFill>
                <a:schemeClr val="tx1"/>
              </a:solidFill>
              <a:effectLst/>
              <a:latin typeface="Arial" pitchFamily="34" charset="0"/>
              <a:cs typeface="Arial" pitchFamily="34" charset="0"/>
            </a:endParaRPr>
          </a:p>
        </p:txBody>
      </p:sp>
      <p:sp>
        <p:nvSpPr>
          <p:cNvPr id="2" name="Title 1">
            <a:extLst>
              <a:ext uri="{FF2B5EF4-FFF2-40B4-BE49-F238E27FC236}">
                <a16:creationId xmlns:a16="http://schemas.microsoft.com/office/drawing/2014/main" id="{5CBDEA09-3E0B-458B-B4B5-D55CEF121332}"/>
              </a:ext>
            </a:extLst>
          </p:cNvPr>
          <p:cNvSpPr>
            <a:spLocks noGrp="1"/>
          </p:cNvSpPr>
          <p:nvPr>
            <p:ph type="title"/>
          </p:nvPr>
        </p:nvSpPr>
        <p:spPr>
          <a:xfrm>
            <a:off x="335361" y="188640"/>
            <a:ext cx="6049189" cy="881187"/>
          </a:xfrm>
        </p:spPr>
        <p:txBody>
          <a:bodyPr/>
          <a:lstStyle/>
          <a:p>
            <a:r>
              <a:rPr lang="en-GB" dirty="0"/>
              <a:t>Strategic Alliances in a global</a:t>
            </a:r>
            <a:br>
              <a:rPr lang="en-GB" dirty="0"/>
            </a:br>
            <a:r>
              <a:rPr lang="en-GB" dirty="0"/>
              <a:t> Green Circular Economy</a:t>
            </a:r>
            <a:br>
              <a:rPr lang="en-GB" dirty="0"/>
            </a:br>
            <a:endParaRPr lang="en-GB" sz="2000" i="1" dirty="0">
              <a:solidFill>
                <a:schemeClr val="accent5"/>
              </a:solidFill>
            </a:endParaRPr>
          </a:p>
        </p:txBody>
      </p:sp>
      <p:sp>
        <p:nvSpPr>
          <p:cNvPr id="5" name="Slide Number Placeholder 4">
            <a:extLst>
              <a:ext uri="{FF2B5EF4-FFF2-40B4-BE49-F238E27FC236}">
                <a16:creationId xmlns:a16="http://schemas.microsoft.com/office/drawing/2014/main" id="{641833C8-1470-440B-8A8F-34FD12ACF071}"/>
              </a:ext>
            </a:extLst>
          </p:cNvPr>
          <p:cNvSpPr>
            <a:spLocks noGrp="1"/>
          </p:cNvSpPr>
          <p:nvPr>
            <p:ph type="sldNum" sz="quarter" idx="12"/>
          </p:nvPr>
        </p:nvSpPr>
        <p:spPr>
          <a:xfrm>
            <a:off x="328391" y="6538553"/>
            <a:ext cx="295001" cy="216000"/>
          </a:xfrm>
        </p:spPr>
        <p:txBody>
          <a:bodyPr/>
          <a:lstStyle/>
          <a:p>
            <a:fld id="{290114C8-F7F2-4E05-9CAE-DDD3D22A4BE8}" type="slidenum">
              <a:rPr lang="de-DE" altLang="de-DE" smtClean="0"/>
              <a:pPr/>
              <a:t>23</a:t>
            </a:fld>
            <a:endParaRPr lang="de-DE" altLang="de-DE"/>
          </a:p>
        </p:txBody>
      </p:sp>
      <p:sp>
        <p:nvSpPr>
          <p:cNvPr id="7" name="TextBox 6">
            <a:extLst>
              <a:ext uri="{FF2B5EF4-FFF2-40B4-BE49-F238E27FC236}">
                <a16:creationId xmlns:a16="http://schemas.microsoft.com/office/drawing/2014/main" id="{586C4EEB-9FFD-4CCD-B672-16C2B7B688DF}"/>
              </a:ext>
            </a:extLst>
          </p:cNvPr>
          <p:cNvSpPr txBox="1"/>
          <p:nvPr/>
        </p:nvSpPr>
        <p:spPr>
          <a:xfrm rot="16200000">
            <a:off x="-767867" y="2192688"/>
            <a:ext cx="2304256" cy="454593"/>
          </a:xfrm>
          <a:prstGeom prst="roundRect">
            <a:avLst/>
          </a:prstGeom>
          <a:solidFill>
            <a:schemeClr val="accent2"/>
          </a:solidFill>
        </p:spPr>
        <p:txBody>
          <a:bodyPr wrap="square" rtlCol="0">
            <a:spAutoFit/>
          </a:bodyPr>
          <a:lstStyle/>
          <a:p>
            <a:r>
              <a:rPr lang="fr-FR" sz="1800" b="1" dirty="0"/>
              <a:t>Water </a:t>
            </a:r>
            <a:r>
              <a:rPr lang="fr-FR" sz="1800" b="1" dirty="0" err="1"/>
              <a:t>electrolysis</a:t>
            </a:r>
            <a:endParaRPr lang="en-GB" sz="1800" b="1" dirty="0"/>
          </a:p>
        </p:txBody>
      </p:sp>
      <p:sp>
        <p:nvSpPr>
          <p:cNvPr id="14" name="TextBox 13">
            <a:extLst>
              <a:ext uri="{FF2B5EF4-FFF2-40B4-BE49-F238E27FC236}">
                <a16:creationId xmlns:a16="http://schemas.microsoft.com/office/drawing/2014/main" id="{40850A10-E8FC-4B83-BFE5-1204F27C020C}"/>
              </a:ext>
            </a:extLst>
          </p:cNvPr>
          <p:cNvSpPr txBox="1"/>
          <p:nvPr/>
        </p:nvSpPr>
        <p:spPr>
          <a:xfrm>
            <a:off x="5493526" y="2176398"/>
            <a:ext cx="448535" cy="333168"/>
          </a:xfrm>
          <a:prstGeom prst="rect">
            <a:avLst/>
          </a:prstGeom>
          <a:noFill/>
        </p:spPr>
        <p:txBody>
          <a:bodyPr wrap="square" rtlCol="0">
            <a:spAutoFit/>
          </a:bodyPr>
          <a:lstStyle/>
          <a:p>
            <a:r>
              <a:rPr lang="en-GB" dirty="0"/>
              <a:t>H2</a:t>
            </a:r>
          </a:p>
        </p:txBody>
      </p:sp>
      <p:sp>
        <p:nvSpPr>
          <p:cNvPr id="15" name="TextBox 14">
            <a:extLst>
              <a:ext uri="{FF2B5EF4-FFF2-40B4-BE49-F238E27FC236}">
                <a16:creationId xmlns:a16="http://schemas.microsoft.com/office/drawing/2014/main" id="{92624D63-3BAC-4530-803F-357AD3460F86}"/>
              </a:ext>
            </a:extLst>
          </p:cNvPr>
          <p:cNvSpPr txBox="1"/>
          <p:nvPr/>
        </p:nvSpPr>
        <p:spPr>
          <a:xfrm>
            <a:off x="5100414" y="1604118"/>
            <a:ext cx="1054864" cy="312714"/>
          </a:xfrm>
          <a:prstGeom prst="rect">
            <a:avLst/>
          </a:prstGeom>
          <a:noFill/>
        </p:spPr>
        <p:txBody>
          <a:bodyPr wrap="square" rtlCol="0">
            <a:spAutoFit/>
          </a:bodyPr>
          <a:lstStyle/>
          <a:p>
            <a:r>
              <a:rPr lang="en-GB" dirty="0"/>
              <a:t>O2</a:t>
            </a:r>
          </a:p>
        </p:txBody>
      </p:sp>
      <p:sp>
        <p:nvSpPr>
          <p:cNvPr id="16" name="TextBox 15">
            <a:extLst>
              <a:ext uri="{FF2B5EF4-FFF2-40B4-BE49-F238E27FC236}">
                <a16:creationId xmlns:a16="http://schemas.microsoft.com/office/drawing/2014/main" id="{63B77515-52B2-4A77-98A2-F09149044659}"/>
              </a:ext>
            </a:extLst>
          </p:cNvPr>
          <p:cNvSpPr txBox="1"/>
          <p:nvPr/>
        </p:nvSpPr>
        <p:spPr>
          <a:xfrm>
            <a:off x="6612582" y="159493"/>
            <a:ext cx="1859682" cy="388759"/>
          </a:xfrm>
          <a:prstGeom prst="roundRect">
            <a:avLst/>
          </a:prstGeom>
          <a:solidFill>
            <a:schemeClr val="bg2">
              <a:lumMod val="20000"/>
              <a:lumOff val="80000"/>
            </a:schemeClr>
          </a:solidFill>
        </p:spPr>
        <p:txBody>
          <a:bodyPr wrap="square" rtlCol="0">
            <a:spAutoFit/>
          </a:bodyPr>
          <a:lstStyle/>
          <a:p>
            <a:r>
              <a:rPr lang="fr-FR" sz="1600" dirty="0"/>
              <a:t>Rocket fuel</a:t>
            </a:r>
            <a:endParaRPr lang="en-GB" sz="1600" dirty="0"/>
          </a:p>
        </p:txBody>
      </p:sp>
      <p:sp>
        <p:nvSpPr>
          <p:cNvPr id="17" name="TextBox 16">
            <a:extLst>
              <a:ext uri="{FF2B5EF4-FFF2-40B4-BE49-F238E27FC236}">
                <a16:creationId xmlns:a16="http://schemas.microsoft.com/office/drawing/2014/main" id="{1C0C63E2-E8C0-4646-8A65-F2C5D18FAA4B}"/>
              </a:ext>
            </a:extLst>
          </p:cNvPr>
          <p:cNvSpPr txBox="1"/>
          <p:nvPr/>
        </p:nvSpPr>
        <p:spPr>
          <a:xfrm>
            <a:off x="6612582" y="1095597"/>
            <a:ext cx="1859682" cy="388759"/>
          </a:xfrm>
          <a:prstGeom prst="roundRect">
            <a:avLst/>
          </a:prstGeom>
          <a:solidFill>
            <a:schemeClr val="bg2">
              <a:lumMod val="20000"/>
              <a:lumOff val="80000"/>
            </a:schemeClr>
          </a:solidFill>
        </p:spPr>
        <p:txBody>
          <a:bodyPr wrap="square" rtlCol="0">
            <a:spAutoFit/>
          </a:bodyPr>
          <a:lstStyle/>
          <a:p>
            <a:r>
              <a:rPr lang="fr-FR" sz="1600" dirty="0"/>
              <a:t>Rocket fuel</a:t>
            </a:r>
            <a:endParaRPr lang="en-GB" sz="1600" dirty="0"/>
          </a:p>
        </p:txBody>
      </p:sp>
      <p:sp>
        <p:nvSpPr>
          <p:cNvPr id="18" name="TextBox 17">
            <a:extLst>
              <a:ext uri="{FF2B5EF4-FFF2-40B4-BE49-F238E27FC236}">
                <a16:creationId xmlns:a16="http://schemas.microsoft.com/office/drawing/2014/main" id="{4053FF0D-5037-4E37-BEBC-DB9BDE92583E}"/>
              </a:ext>
            </a:extLst>
          </p:cNvPr>
          <p:cNvSpPr txBox="1"/>
          <p:nvPr/>
        </p:nvSpPr>
        <p:spPr>
          <a:xfrm>
            <a:off x="6612582" y="1539935"/>
            <a:ext cx="1859682" cy="388759"/>
          </a:xfrm>
          <a:prstGeom prst="roundRect">
            <a:avLst/>
          </a:prstGeom>
          <a:solidFill>
            <a:schemeClr val="bg2">
              <a:lumMod val="20000"/>
              <a:lumOff val="80000"/>
            </a:schemeClr>
          </a:solidFill>
        </p:spPr>
        <p:txBody>
          <a:bodyPr wrap="square" rtlCol="0">
            <a:spAutoFit/>
          </a:bodyPr>
          <a:lstStyle/>
          <a:p>
            <a:r>
              <a:rPr lang="fr-FR" sz="1600" dirty="0" err="1"/>
              <a:t>Fuell</a:t>
            </a:r>
            <a:r>
              <a:rPr lang="fr-FR" sz="1600" dirty="0"/>
              <a:t> </a:t>
            </a:r>
            <a:r>
              <a:rPr lang="fr-FR" sz="1600" dirty="0" err="1"/>
              <a:t>Cells</a:t>
            </a:r>
            <a:r>
              <a:rPr lang="fr-FR" sz="1600" dirty="0"/>
              <a:t> </a:t>
            </a:r>
            <a:r>
              <a:rPr lang="fr-FR" sz="1600" dirty="0">
                <a:sym typeface="Wingdings" panose="05000000000000000000" pitchFamily="2" charset="2"/>
              </a:rPr>
              <a:t> </a:t>
            </a:r>
            <a:r>
              <a:rPr lang="fr-FR" sz="1600" dirty="0">
                <a:solidFill>
                  <a:schemeClr val="accent6"/>
                </a:solidFill>
                <a:sym typeface="Wingdings" panose="05000000000000000000" pitchFamily="2" charset="2"/>
              </a:rPr>
              <a:t>H20</a:t>
            </a:r>
            <a:endParaRPr lang="en-GB" sz="1600" dirty="0">
              <a:solidFill>
                <a:schemeClr val="accent6"/>
              </a:solidFill>
            </a:endParaRPr>
          </a:p>
        </p:txBody>
      </p:sp>
      <p:sp>
        <p:nvSpPr>
          <p:cNvPr id="19" name="TextBox 18">
            <a:extLst>
              <a:ext uri="{FF2B5EF4-FFF2-40B4-BE49-F238E27FC236}">
                <a16:creationId xmlns:a16="http://schemas.microsoft.com/office/drawing/2014/main" id="{058A6828-0076-4376-A813-05F55AA12F18}"/>
              </a:ext>
            </a:extLst>
          </p:cNvPr>
          <p:cNvSpPr txBox="1"/>
          <p:nvPr/>
        </p:nvSpPr>
        <p:spPr>
          <a:xfrm>
            <a:off x="6612582" y="1999335"/>
            <a:ext cx="1859682" cy="388759"/>
          </a:xfrm>
          <a:prstGeom prst="roundRect">
            <a:avLst/>
          </a:prstGeom>
          <a:solidFill>
            <a:schemeClr val="bg2">
              <a:lumMod val="20000"/>
              <a:lumOff val="80000"/>
            </a:schemeClr>
          </a:solidFill>
        </p:spPr>
        <p:txBody>
          <a:bodyPr wrap="square" rtlCol="0">
            <a:spAutoFit/>
          </a:bodyPr>
          <a:lstStyle/>
          <a:p>
            <a:r>
              <a:rPr lang="fr-FR" sz="1600" dirty="0" err="1"/>
              <a:t>Fertilizers</a:t>
            </a:r>
            <a:endParaRPr lang="en-GB" sz="1600" dirty="0"/>
          </a:p>
        </p:txBody>
      </p:sp>
      <p:sp>
        <p:nvSpPr>
          <p:cNvPr id="21" name="TextBox 20">
            <a:extLst>
              <a:ext uri="{FF2B5EF4-FFF2-40B4-BE49-F238E27FC236}">
                <a16:creationId xmlns:a16="http://schemas.microsoft.com/office/drawing/2014/main" id="{FE8500A9-A082-4FF5-A1A2-22BFEEA287E1}"/>
              </a:ext>
            </a:extLst>
          </p:cNvPr>
          <p:cNvSpPr txBox="1"/>
          <p:nvPr/>
        </p:nvSpPr>
        <p:spPr>
          <a:xfrm>
            <a:off x="6581566" y="602575"/>
            <a:ext cx="1859682" cy="388759"/>
          </a:xfrm>
          <a:prstGeom prst="roundRect">
            <a:avLst/>
          </a:prstGeom>
          <a:solidFill>
            <a:schemeClr val="bg2">
              <a:lumMod val="20000"/>
              <a:lumOff val="80000"/>
            </a:schemeClr>
          </a:solidFill>
        </p:spPr>
        <p:txBody>
          <a:bodyPr wrap="square" rtlCol="0">
            <a:spAutoFit/>
          </a:bodyPr>
          <a:lstStyle/>
          <a:p>
            <a:r>
              <a:rPr lang="fr-FR" sz="1600" dirty="0" err="1"/>
              <a:t>Medical</a:t>
            </a:r>
            <a:r>
              <a:rPr lang="fr-FR" sz="1600" dirty="0"/>
              <a:t> use</a:t>
            </a:r>
            <a:endParaRPr lang="en-GB" sz="1600" dirty="0"/>
          </a:p>
        </p:txBody>
      </p:sp>
      <p:sp>
        <p:nvSpPr>
          <p:cNvPr id="37" name="TextBox 36">
            <a:extLst>
              <a:ext uri="{FF2B5EF4-FFF2-40B4-BE49-F238E27FC236}">
                <a16:creationId xmlns:a16="http://schemas.microsoft.com/office/drawing/2014/main" id="{49CDCC0E-9687-448D-BDBE-CECB5F05A342}"/>
              </a:ext>
            </a:extLst>
          </p:cNvPr>
          <p:cNvSpPr txBox="1"/>
          <p:nvPr/>
        </p:nvSpPr>
        <p:spPr>
          <a:xfrm>
            <a:off x="6600056" y="4411722"/>
            <a:ext cx="1859682" cy="388759"/>
          </a:xfrm>
          <a:prstGeom prst="roundRect">
            <a:avLst/>
          </a:prstGeom>
          <a:solidFill>
            <a:schemeClr val="bg2">
              <a:lumMod val="20000"/>
              <a:lumOff val="80000"/>
            </a:schemeClr>
          </a:solidFill>
        </p:spPr>
        <p:txBody>
          <a:bodyPr wrap="square" rtlCol="0">
            <a:spAutoFit/>
          </a:bodyPr>
          <a:lstStyle/>
          <a:p>
            <a:r>
              <a:rPr lang="fr-FR" sz="1600" dirty="0"/>
              <a:t>EM </a:t>
            </a:r>
            <a:r>
              <a:rPr lang="fr-FR" sz="1600" dirty="0" err="1"/>
              <a:t>shielding</a:t>
            </a:r>
            <a:endParaRPr lang="en-GB" sz="1600" dirty="0"/>
          </a:p>
        </p:txBody>
      </p:sp>
      <p:sp>
        <p:nvSpPr>
          <p:cNvPr id="38" name="TextBox 37">
            <a:extLst>
              <a:ext uri="{FF2B5EF4-FFF2-40B4-BE49-F238E27FC236}">
                <a16:creationId xmlns:a16="http://schemas.microsoft.com/office/drawing/2014/main" id="{511C017F-F05C-4C59-8B1C-44331B45F930}"/>
              </a:ext>
            </a:extLst>
          </p:cNvPr>
          <p:cNvSpPr txBox="1"/>
          <p:nvPr/>
        </p:nvSpPr>
        <p:spPr>
          <a:xfrm>
            <a:off x="6600056" y="4874080"/>
            <a:ext cx="1859682" cy="702036"/>
          </a:xfrm>
          <a:prstGeom prst="roundRect">
            <a:avLst/>
          </a:prstGeom>
          <a:solidFill>
            <a:schemeClr val="bg2">
              <a:lumMod val="20000"/>
              <a:lumOff val="80000"/>
            </a:schemeClr>
          </a:solidFill>
        </p:spPr>
        <p:txBody>
          <a:bodyPr wrap="square" rtlCol="0">
            <a:spAutoFit/>
          </a:bodyPr>
          <a:lstStyle/>
          <a:p>
            <a:r>
              <a:rPr lang="fr-FR" sz="1600" dirty="0" err="1"/>
              <a:t>Functionalized</a:t>
            </a:r>
            <a:r>
              <a:rPr lang="fr-FR" sz="1600" dirty="0"/>
              <a:t> composites</a:t>
            </a:r>
            <a:endParaRPr lang="en-GB" sz="1600" dirty="0"/>
          </a:p>
        </p:txBody>
      </p:sp>
      <p:sp>
        <p:nvSpPr>
          <p:cNvPr id="39" name="TextBox 38">
            <a:extLst>
              <a:ext uri="{FF2B5EF4-FFF2-40B4-BE49-F238E27FC236}">
                <a16:creationId xmlns:a16="http://schemas.microsoft.com/office/drawing/2014/main" id="{4E940D4C-61D9-4228-8119-08F4C385E675}"/>
              </a:ext>
            </a:extLst>
          </p:cNvPr>
          <p:cNvSpPr txBox="1"/>
          <p:nvPr/>
        </p:nvSpPr>
        <p:spPr>
          <a:xfrm>
            <a:off x="6600056" y="5652618"/>
            <a:ext cx="1859682" cy="728710"/>
          </a:xfrm>
          <a:prstGeom prst="roundRect">
            <a:avLst/>
          </a:prstGeom>
          <a:solidFill>
            <a:schemeClr val="bg2">
              <a:lumMod val="20000"/>
              <a:lumOff val="80000"/>
            </a:schemeClr>
          </a:solidFill>
        </p:spPr>
        <p:txBody>
          <a:bodyPr wrap="square" rtlCol="0">
            <a:spAutoFit/>
          </a:bodyPr>
          <a:lstStyle/>
          <a:p>
            <a:r>
              <a:rPr lang="fr-FR" sz="1600" dirty="0"/>
              <a:t>Composite </a:t>
            </a:r>
            <a:r>
              <a:rPr lang="fr-FR" sz="1600" dirty="0" err="1"/>
              <a:t>fibers</a:t>
            </a:r>
            <a:r>
              <a:rPr lang="fr-FR" sz="1600" dirty="0"/>
              <a:t>, </a:t>
            </a:r>
            <a:r>
              <a:rPr lang="fr-FR" sz="1600" dirty="0" err="1"/>
              <a:t>Tyres</a:t>
            </a:r>
            <a:r>
              <a:rPr lang="fr-FR" sz="1600" dirty="0"/>
              <a:t>, </a:t>
            </a:r>
            <a:r>
              <a:rPr lang="fr-FR" sz="1600" dirty="0" err="1"/>
              <a:t>brakes</a:t>
            </a:r>
            <a:endParaRPr lang="en-GB" sz="1600" dirty="0"/>
          </a:p>
        </p:txBody>
      </p:sp>
      <p:sp>
        <p:nvSpPr>
          <p:cNvPr id="41" name="TextBox 40">
            <a:extLst>
              <a:ext uri="{FF2B5EF4-FFF2-40B4-BE49-F238E27FC236}">
                <a16:creationId xmlns:a16="http://schemas.microsoft.com/office/drawing/2014/main" id="{AFC60DC5-E911-4322-A1DC-A1181D588FF8}"/>
              </a:ext>
            </a:extLst>
          </p:cNvPr>
          <p:cNvSpPr txBox="1"/>
          <p:nvPr/>
        </p:nvSpPr>
        <p:spPr>
          <a:xfrm>
            <a:off x="6600056" y="3976345"/>
            <a:ext cx="1859682" cy="388759"/>
          </a:xfrm>
          <a:prstGeom prst="roundRect">
            <a:avLst/>
          </a:prstGeom>
          <a:solidFill>
            <a:schemeClr val="bg2">
              <a:lumMod val="20000"/>
              <a:lumOff val="80000"/>
            </a:schemeClr>
          </a:solidFill>
        </p:spPr>
        <p:txBody>
          <a:bodyPr wrap="square" rtlCol="0">
            <a:spAutoFit/>
          </a:bodyPr>
          <a:lstStyle/>
          <a:p>
            <a:r>
              <a:rPr lang="fr-FR" sz="1600" dirty="0" err="1"/>
              <a:t>Coatings</a:t>
            </a:r>
            <a:endParaRPr lang="en-GB" sz="1600" dirty="0"/>
          </a:p>
        </p:txBody>
      </p:sp>
      <p:sp>
        <p:nvSpPr>
          <p:cNvPr id="42" name="TextBox 41">
            <a:extLst>
              <a:ext uri="{FF2B5EF4-FFF2-40B4-BE49-F238E27FC236}">
                <a16:creationId xmlns:a16="http://schemas.microsoft.com/office/drawing/2014/main" id="{9D3A5A24-8100-4F84-ACB0-D11DFBBAA57D}"/>
              </a:ext>
            </a:extLst>
          </p:cNvPr>
          <p:cNvSpPr txBox="1"/>
          <p:nvPr/>
        </p:nvSpPr>
        <p:spPr>
          <a:xfrm>
            <a:off x="6600056" y="3163321"/>
            <a:ext cx="1859682" cy="728710"/>
          </a:xfrm>
          <a:prstGeom prst="roundRect">
            <a:avLst/>
          </a:prstGeom>
          <a:solidFill>
            <a:schemeClr val="bg2">
              <a:lumMod val="20000"/>
              <a:lumOff val="80000"/>
            </a:schemeClr>
          </a:solidFill>
        </p:spPr>
        <p:txBody>
          <a:bodyPr wrap="square" rtlCol="0">
            <a:spAutoFit/>
          </a:bodyPr>
          <a:lstStyle/>
          <a:p>
            <a:r>
              <a:rPr lang="fr-FR" sz="1600" dirty="0" err="1"/>
              <a:t>Electrical</a:t>
            </a:r>
            <a:r>
              <a:rPr lang="fr-FR" sz="1600" dirty="0"/>
              <a:t>, Electronics</a:t>
            </a:r>
            <a:endParaRPr lang="en-GB" sz="1600" dirty="0"/>
          </a:p>
        </p:txBody>
      </p:sp>
      <p:cxnSp>
        <p:nvCxnSpPr>
          <p:cNvPr id="44" name="Connector: Elbow 43">
            <a:extLst>
              <a:ext uri="{FF2B5EF4-FFF2-40B4-BE49-F238E27FC236}">
                <a16:creationId xmlns:a16="http://schemas.microsoft.com/office/drawing/2014/main" id="{AFCF0225-3204-4C95-AC56-55E919EEC171}"/>
              </a:ext>
            </a:extLst>
          </p:cNvPr>
          <p:cNvCxnSpPr>
            <a:cxnSpLocks/>
            <a:stCxn id="27" idx="3"/>
            <a:endCxn id="18" idx="1"/>
          </p:cNvCxnSpPr>
          <p:nvPr/>
        </p:nvCxnSpPr>
        <p:spPr bwMode="auto">
          <a:xfrm flipV="1">
            <a:off x="5923054" y="1734315"/>
            <a:ext cx="689528" cy="3195515"/>
          </a:xfrm>
          <a:prstGeom prst="bentConnector3">
            <a:avLst>
              <a:gd name="adj1" fmla="val 50000"/>
            </a:avLst>
          </a:prstGeom>
          <a:ln>
            <a:headEnd type="none" w="med" len="med"/>
            <a:tailEnd type="triangle"/>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46" name="Connector: Elbow 45">
            <a:extLst>
              <a:ext uri="{FF2B5EF4-FFF2-40B4-BE49-F238E27FC236}">
                <a16:creationId xmlns:a16="http://schemas.microsoft.com/office/drawing/2014/main" id="{FA418098-F515-487C-AE30-479F86C4CF97}"/>
              </a:ext>
            </a:extLst>
          </p:cNvPr>
          <p:cNvCxnSpPr>
            <a:cxnSpLocks/>
            <a:stCxn id="27" idx="3"/>
            <a:endCxn id="17" idx="1"/>
          </p:cNvCxnSpPr>
          <p:nvPr/>
        </p:nvCxnSpPr>
        <p:spPr bwMode="auto">
          <a:xfrm flipV="1">
            <a:off x="5923054" y="1289977"/>
            <a:ext cx="689528" cy="3639853"/>
          </a:xfrm>
          <a:prstGeom prst="bentConnector3">
            <a:avLst>
              <a:gd name="adj1" fmla="val 50000"/>
            </a:avLst>
          </a:prstGeom>
          <a:ln>
            <a:headEnd type="none" w="med" len="med"/>
            <a:tailEnd type="triangle"/>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id="{5B174464-CA25-4A6A-BC88-B644CDC8B923}"/>
              </a:ext>
            </a:extLst>
          </p:cNvPr>
          <p:cNvCxnSpPr>
            <a:cxnSpLocks/>
            <a:stCxn id="27" idx="3"/>
            <a:endCxn id="19" idx="1"/>
          </p:cNvCxnSpPr>
          <p:nvPr/>
        </p:nvCxnSpPr>
        <p:spPr bwMode="auto">
          <a:xfrm flipV="1">
            <a:off x="5923054" y="2193715"/>
            <a:ext cx="689528" cy="2736115"/>
          </a:xfrm>
          <a:prstGeom prst="bentConnector3">
            <a:avLst>
              <a:gd name="adj1" fmla="val 50000"/>
            </a:avLst>
          </a:prstGeom>
          <a:ln>
            <a:headEnd type="none" w="med" len="med"/>
            <a:tailEnd type="triangle"/>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5EE77CF1-056A-4413-9885-02ABC7C0C527}"/>
              </a:ext>
            </a:extLst>
          </p:cNvPr>
          <p:cNvCxnSpPr>
            <a:cxnSpLocks/>
            <a:stCxn id="14" idx="3"/>
            <a:endCxn id="19" idx="1"/>
          </p:cNvCxnSpPr>
          <p:nvPr/>
        </p:nvCxnSpPr>
        <p:spPr bwMode="auto">
          <a:xfrm flipV="1">
            <a:off x="5942061" y="2193715"/>
            <a:ext cx="670521" cy="149267"/>
          </a:xfrm>
          <a:prstGeom prst="bentConnector3">
            <a:avLst>
              <a:gd name="adj1" fmla="val 50000"/>
            </a:avLst>
          </a:prstGeom>
          <a:ln>
            <a:headEnd type="none" w="med" len="med"/>
            <a:tailEnd type="triangle"/>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35460680-8393-4F60-8D00-F7E5C828929D}"/>
              </a:ext>
            </a:extLst>
          </p:cNvPr>
          <p:cNvCxnSpPr>
            <a:cxnSpLocks/>
            <a:stCxn id="14" idx="3"/>
            <a:endCxn id="18" idx="1"/>
          </p:cNvCxnSpPr>
          <p:nvPr/>
        </p:nvCxnSpPr>
        <p:spPr bwMode="auto">
          <a:xfrm flipV="1">
            <a:off x="5942061" y="1734315"/>
            <a:ext cx="670521" cy="608667"/>
          </a:xfrm>
          <a:prstGeom prst="bentConnector3">
            <a:avLst>
              <a:gd name="adj1" fmla="val 50000"/>
            </a:avLst>
          </a:prstGeom>
          <a:ln>
            <a:headEnd type="none" w="med" len="med"/>
            <a:tailEnd type="triangle"/>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60" name="Connector: Elbow 59">
            <a:extLst>
              <a:ext uri="{FF2B5EF4-FFF2-40B4-BE49-F238E27FC236}">
                <a16:creationId xmlns:a16="http://schemas.microsoft.com/office/drawing/2014/main" id="{F19F2B86-3A72-49E6-81B2-F6530F486008}"/>
              </a:ext>
            </a:extLst>
          </p:cNvPr>
          <p:cNvCxnSpPr>
            <a:cxnSpLocks/>
            <a:stCxn id="14" idx="3"/>
            <a:endCxn id="19" idx="1"/>
          </p:cNvCxnSpPr>
          <p:nvPr/>
        </p:nvCxnSpPr>
        <p:spPr bwMode="auto">
          <a:xfrm flipV="1">
            <a:off x="5942061" y="2193715"/>
            <a:ext cx="670521" cy="149267"/>
          </a:xfrm>
          <a:prstGeom prst="bentConnector3">
            <a:avLst>
              <a:gd name="adj1" fmla="val 50000"/>
            </a:avLst>
          </a:prstGeom>
          <a:ln>
            <a:headEnd type="none" w="med" len="med"/>
            <a:tailEnd type="triangle"/>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65" name="Connector: Elbow 64">
            <a:extLst>
              <a:ext uri="{FF2B5EF4-FFF2-40B4-BE49-F238E27FC236}">
                <a16:creationId xmlns:a16="http://schemas.microsoft.com/office/drawing/2014/main" id="{6A381D2B-CEC0-43AC-81D8-EACE28FB5692}"/>
              </a:ext>
            </a:extLst>
          </p:cNvPr>
          <p:cNvCxnSpPr>
            <a:cxnSpLocks/>
            <a:stCxn id="28" idx="3"/>
            <a:endCxn id="215" idx="3"/>
          </p:cNvCxnSpPr>
          <p:nvPr/>
        </p:nvCxnSpPr>
        <p:spPr bwMode="auto">
          <a:xfrm flipV="1">
            <a:off x="6312024" y="344707"/>
            <a:ext cx="2133831" cy="6283448"/>
          </a:xfrm>
          <a:prstGeom prst="bentConnector3">
            <a:avLst>
              <a:gd name="adj1" fmla="val 110713"/>
            </a:avLst>
          </a:prstGeom>
          <a:ln>
            <a:headEnd type="none" w="med" len="med"/>
            <a:tailEnd type="triangle"/>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3"/>
          </a:lnRef>
          <a:fillRef idx="0">
            <a:schemeClr val="accent3"/>
          </a:fillRef>
          <a:effectRef idx="0">
            <a:schemeClr val="accent3"/>
          </a:effectRef>
          <a:fontRef idx="minor">
            <a:schemeClr val="tx1"/>
          </a:fontRef>
        </p:style>
      </p:cxnSp>
      <p:cxnSp>
        <p:nvCxnSpPr>
          <p:cNvPr id="68" name="Connector: Elbow 67">
            <a:extLst>
              <a:ext uri="{FF2B5EF4-FFF2-40B4-BE49-F238E27FC236}">
                <a16:creationId xmlns:a16="http://schemas.microsoft.com/office/drawing/2014/main" id="{86D567C9-ECCC-4827-82F5-C72B4E3B87D0}"/>
              </a:ext>
            </a:extLst>
          </p:cNvPr>
          <p:cNvCxnSpPr>
            <a:cxnSpLocks/>
            <a:stCxn id="15" idx="3"/>
            <a:endCxn id="21" idx="1"/>
          </p:cNvCxnSpPr>
          <p:nvPr/>
        </p:nvCxnSpPr>
        <p:spPr bwMode="auto">
          <a:xfrm flipV="1">
            <a:off x="6155278" y="796955"/>
            <a:ext cx="426288" cy="963520"/>
          </a:xfrm>
          <a:prstGeom prst="bentConnector3">
            <a:avLst>
              <a:gd name="adj1" fmla="val 50000"/>
            </a:avLst>
          </a:prstGeom>
          <a:ln>
            <a:headEnd type="none" w="med" len="med"/>
            <a:tailEnd type="triangle"/>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3"/>
          </a:lnRef>
          <a:fillRef idx="0">
            <a:schemeClr val="accent3"/>
          </a:fillRef>
          <a:effectRef idx="0">
            <a:schemeClr val="accent3"/>
          </a:effectRef>
          <a:fontRef idx="minor">
            <a:schemeClr val="tx1"/>
          </a:fontRef>
        </p:style>
      </p:cxnSp>
      <p:cxnSp>
        <p:nvCxnSpPr>
          <p:cNvPr id="72" name="Connector: Elbow 71">
            <a:extLst>
              <a:ext uri="{FF2B5EF4-FFF2-40B4-BE49-F238E27FC236}">
                <a16:creationId xmlns:a16="http://schemas.microsoft.com/office/drawing/2014/main" id="{177E2F3C-1F71-4B41-B09F-4EBD5C37F0A6}"/>
              </a:ext>
            </a:extLst>
          </p:cNvPr>
          <p:cNvCxnSpPr>
            <a:cxnSpLocks/>
            <a:stCxn id="36" idx="3"/>
            <a:endCxn id="41" idx="1"/>
          </p:cNvCxnSpPr>
          <p:nvPr/>
        </p:nvCxnSpPr>
        <p:spPr bwMode="auto">
          <a:xfrm flipV="1">
            <a:off x="6096000" y="4170725"/>
            <a:ext cx="504056" cy="1201370"/>
          </a:xfrm>
          <a:prstGeom prst="bentConnector3">
            <a:avLst>
              <a:gd name="adj1" fmla="val 50000"/>
            </a:avLst>
          </a:prstGeom>
          <a:ln>
            <a:headEnd type="none" w="med" len="med"/>
            <a:tailEnd type="triangle"/>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cxnSp>
      <p:cxnSp>
        <p:nvCxnSpPr>
          <p:cNvPr id="78" name="Connector: Elbow 77">
            <a:extLst>
              <a:ext uri="{FF2B5EF4-FFF2-40B4-BE49-F238E27FC236}">
                <a16:creationId xmlns:a16="http://schemas.microsoft.com/office/drawing/2014/main" id="{93BF19B7-AE68-4758-A6C7-B43BE66010E3}"/>
              </a:ext>
            </a:extLst>
          </p:cNvPr>
          <p:cNvCxnSpPr>
            <a:cxnSpLocks/>
            <a:stCxn id="36" idx="3"/>
            <a:endCxn id="42" idx="1"/>
          </p:cNvCxnSpPr>
          <p:nvPr/>
        </p:nvCxnSpPr>
        <p:spPr bwMode="auto">
          <a:xfrm flipV="1">
            <a:off x="6096000" y="3527676"/>
            <a:ext cx="504056" cy="1844419"/>
          </a:xfrm>
          <a:prstGeom prst="bentConnector3">
            <a:avLst>
              <a:gd name="adj1" fmla="val 50000"/>
            </a:avLst>
          </a:prstGeom>
          <a:ln>
            <a:headEnd type="none" w="med" len="med"/>
            <a:tailEnd type="triangle"/>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cxnSp>
      <p:cxnSp>
        <p:nvCxnSpPr>
          <p:cNvPr id="81" name="Connector: Elbow 80">
            <a:extLst>
              <a:ext uri="{FF2B5EF4-FFF2-40B4-BE49-F238E27FC236}">
                <a16:creationId xmlns:a16="http://schemas.microsoft.com/office/drawing/2014/main" id="{41B34AFD-39EE-4028-BD68-5D59466844E8}"/>
              </a:ext>
            </a:extLst>
          </p:cNvPr>
          <p:cNvCxnSpPr>
            <a:cxnSpLocks/>
            <a:stCxn id="36" idx="3"/>
            <a:endCxn id="37" idx="1"/>
          </p:cNvCxnSpPr>
          <p:nvPr/>
        </p:nvCxnSpPr>
        <p:spPr bwMode="auto">
          <a:xfrm flipV="1">
            <a:off x="6096000" y="4606102"/>
            <a:ext cx="504056" cy="765993"/>
          </a:xfrm>
          <a:prstGeom prst="bentConnector3">
            <a:avLst>
              <a:gd name="adj1" fmla="val 50000"/>
            </a:avLst>
          </a:prstGeom>
          <a:ln>
            <a:headEnd type="none" w="med" len="med"/>
            <a:tailEnd type="triangle"/>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cxnSp>
      <p:cxnSp>
        <p:nvCxnSpPr>
          <p:cNvPr id="90" name="Connector: Elbow 89">
            <a:extLst>
              <a:ext uri="{FF2B5EF4-FFF2-40B4-BE49-F238E27FC236}">
                <a16:creationId xmlns:a16="http://schemas.microsoft.com/office/drawing/2014/main" id="{2189453E-DEA6-49AE-9D2F-E248A810AD0B}"/>
              </a:ext>
            </a:extLst>
          </p:cNvPr>
          <p:cNvCxnSpPr>
            <a:cxnSpLocks/>
            <a:stCxn id="40" idx="3"/>
            <a:endCxn id="39" idx="1"/>
          </p:cNvCxnSpPr>
          <p:nvPr/>
        </p:nvCxnSpPr>
        <p:spPr bwMode="auto">
          <a:xfrm flipV="1">
            <a:off x="6023992" y="6016973"/>
            <a:ext cx="576064" cy="3665"/>
          </a:xfrm>
          <a:prstGeom prst="bentConnector3">
            <a:avLst>
              <a:gd name="adj1" fmla="val 50000"/>
            </a:avLst>
          </a:prstGeom>
          <a:ln>
            <a:headEnd type="none" w="med" len="med"/>
            <a:tailEnd type="triangle"/>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94" name="Connector: Elbow 93">
            <a:extLst>
              <a:ext uri="{FF2B5EF4-FFF2-40B4-BE49-F238E27FC236}">
                <a16:creationId xmlns:a16="http://schemas.microsoft.com/office/drawing/2014/main" id="{00ADF677-4FCC-4893-8807-4E78000B8BBF}"/>
              </a:ext>
            </a:extLst>
          </p:cNvPr>
          <p:cNvCxnSpPr>
            <a:cxnSpLocks/>
            <a:stCxn id="36" idx="3"/>
            <a:endCxn id="38" idx="1"/>
          </p:cNvCxnSpPr>
          <p:nvPr/>
        </p:nvCxnSpPr>
        <p:spPr bwMode="auto">
          <a:xfrm flipV="1">
            <a:off x="6096000" y="5225098"/>
            <a:ext cx="504056" cy="146997"/>
          </a:xfrm>
          <a:prstGeom prst="bentConnector3">
            <a:avLst>
              <a:gd name="adj1" fmla="val 50000"/>
            </a:avLst>
          </a:prstGeom>
          <a:ln>
            <a:headEnd type="none" w="med" len="med"/>
            <a:tailEnd type="triangle"/>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cxnSp>
      <p:pic>
        <p:nvPicPr>
          <p:cNvPr id="98" name="Graphic 97" descr="Factory">
            <a:extLst>
              <a:ext uri="{FF2B5EF4-FFF2-40B4-BE49-F238E27FC236}">
                <a16:creationId xmlns:a16="http://schemas.microsoft.com/office/drawing/2014/main" id="{EE3B6556-6DE6-46CF-87D0-48504E36BF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83930" y="2826313"/>
            <a:ext cx="914400" cy="914400"/>
          </a:xfrm>
          <a:prstGeom prst="rect">
            <a:avLst/>
          </a:prstGeom>
        </p:spPr>
      </p:pic>
      <p:pic>
        <p:nvPicPr>
          <p:cNvPr id="100" name="Graphic 99" descr="Pizza">
            <a:extLst>
              <a:ext uri="{FF2B5EF4-FFF2-40B4-BE49-F238E27FC236}">
                <a16:creationId xmlns:a16="http://schemas.microsoft.com/office/drawing/2014/main" id="{84996828-015A-4470-B078-98BDA6CC015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9416" y="2858918"/>
            <a:ext cx="914400" cy="914400"/>
          </a:xfrm>
          <a:prstGeom prst="rect">
            <a:avLst/>
          </a:prstGeom>
        </p:spPr>
      </p:pic>
      <p:pic>
        <p:nvPicPr>
          <p:cNvPr id="102" name="Graphic 101" descr="Apple">
            <a:extLst>
              <a:ext uri="{FF2B5EF4-FFF2-40B4-BE49-F238E27FC236}">
                <a16:creationId xmlns:a16="http://schemas.microsoft.com/office/drawing/2014/main" id="{52A73E51-B1CB-4486-BDDD-5B00AF1F9C2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99456" y="2852936"/>
            <a:ext cx="914400" cy="914400"/>
          </a:xfrm>
          <a:prstGeom prst="rect">
            <a:avLst/>
          </a:prstGeom>
        </p:spPr>
      </p:pic>
      <p:pic>
        <p:nvPicPr>
          <p:cNvPr id="104" name="Graphic 103" descr="High Voltage">
            <a:extLst>
              <a:ext uri="{FF2B5EF4-FFF2-40B4-BE49-F238E27FC236}">
                <a16:creationId xmlns:a16="http://schemas.microsoft.com/office/drawing/2014/main" id="{E08709CD-6E3B-430D-AB36-6C8520FEA3B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143672" y="2859567"/>
            <a:ext cx="914400" cy="914400"/>
          </a:xfrm>
          <a:prstGeom prst="rect">
            <a:avLst/>
          </a:prstGeom>
        </p:spPr>
      </p:pic>
      <p:sp>
        <p:nvSpPr>
          <p:cNvPr id="149" name="TextBox 148">
            <a:extLst>
              <a:ext uri="{FF2B5EF4-FFF2-40B4-BE49-F238E27FC236}">
                <a16:creationId xmlns:a16="http://schemas.microsoft.com/office/drawing/2014/main" id="{EE2F05B4-95A1-4809-925D-3D1A4787F011}"/>
              </a:ext>
            </a:extLst>
          </p:cNvPr>
          <p:cNvSpPr txBox="1"/>
          <p:nvPr/>
        </p:nvSpPr>
        <p:spPr>
          <a:xfrm>
            <a:off x="6596360" y="2464177"/>
            <a:ext cx="1859682" cy="388759"/>
          </a:xfrm>
          <a:prstGeom prst="roundRect">
            <a:avLst/>
          </a:prstGeom>
          <a:solidFill>
            <a:schemeClr val="bg2">
              <a:lumMod val="20000"/>
              <a:lumOff val="80000"/>
            </a:schemeClr>
          </a:solidFill>
        </p:spPr>
        <p:txBody>
          <a:bodyPr wrap="square" rtlCol="0">
            <a:spAutoFit/>
          </a:bodyPr>
          <a:lstStyle/>
          <a:p>
            <a:r>
              <a:rPr lang="fr-FR" sz="1600" dirty="0"/>
              <a:t>Energy </a:t>
            </a:r>
            <a:r>
              <a:rPr lang="fr-FR" sz="1600" dirty="0" err="1"/>
              <a:t>storage</a:t>
            </a:r>
            <a:endParaRPr lang="en-GB" sz="1600" dirty="0"/>
          </a:p>
        </p:txBody>
      </p:sp>
      <p:cxnSp>
        <p:nvCxnSpPr>
          <p:cNvPr id="173" name="Straight Arrow Connector 172">
            <a:extLst>
              <a:ext uri="{FF2B5EF4-FFF2-40B4-BE49-F238E27FC236}">
                <a16:creationId xmlns:a16="http://schemas.microsoft.com/office/drawing/2014/main" id="{A02945CF-9EC2-4AD2-BC4E-19A9ACEB51BC}"/>
              </a:ext>
            </a:extLst>
          </p:cNvPr>
          <p:cNvCxnSpPr>
            <a:cxnSpLocks/>
            <a:stCxn id="131" idx="3"/>
            <a:endCxn id="14" idx="1"/>
          </p:cNvCxnSpPr>
          <p:nvPr/>
        </p:nvCxnSpPr>
        <p:spPr bwMode="auto">
          <a:xfrm flipV="1">
            <a:off x="4895460" y="2342982"/>
            <a:ext cx="598066" cy="4868"/>
          </a:xfrm>
          <a:prstGeom prst="straightConnector1">
            <a:avLst/>
          </a:prstGeom>
          <a:solidFill>
            <a:schemeClr val="bg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12" name="Graphic 211" descr="Rocket">
            <a:extLst>
              <a:ext uri="{FF2B5EF4-FFF2-40B4-BE49-F238E27FC236}">
                <a16:creationId xmlns:a16="http://schemas.microsoft.com/office/drawing/2014/main" id="{D8067622-06F8-48D3-834F-35FC36B042D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098746" y="1071248"/>
            <a:ext cx="347109" cy="347109"/>
          </a:xfrm>
          <a:prstGeom prst="rect">
            <a:avLst/>
          </a:prstGeom>
        </p:spPr>
      </p:pic>
      <p:pic>
        <p:nvPicPr>
          <p:cNvPr id="214" name="Graphic 213" descr="City">
            <a:extLst>
              <a:ext uri="{FF2B5EF4-FFF2-40B4-BE49-F238E27FC236}">
                <a16:creationId xmlns:a16="http://schemas.microsoft.com/office/drawing/2014/main" id="{48772A7A-196C-4561-8739-D30D4AED3A1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085256" y="2839803"/>
            <a:ext cx="914400" cy="914400"/>
          </a:xfrm>
          <a:prstGeom prst="rect">
            <a:avLst/>
          </a:prstGeom>
        </p:spPr>
      </p:pic>
      <p:pic>
        <p:nvPicPr>
          <p:cNvPr id="215" name="Graphic 214" descr="Rocket">
            <a:extLst>
              <a:ext uri="{FF2B5EF4-FFF2-40B4-BE49-F238E27FC236}">
                <a16:creationId xmlns:a16="http://schemas.microsoft.com/office/drawing/2014/main" id="{7FD08242-DB3C-4998-839F-F634E5E01FA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098746" y="171152"/>
            <a:ext cx="347109" cy="347109"/>
          </a:xfrm>
          <a:prstGeom prst="rect">
            <a:avLst/>
          </a:prstGeom>
        </p:spPr>
      </p:pic>
      <p:cxnSp>
        <p:nvCxnSpPr>
          <p:cNvPr id="291" name="Connector: Elbow 290">
            <a:extLst>
              <a:ext uri="{FF2B5EF4-FFF2-40B4-BE49-F238E27FC236}">
                <a16:creationId xmlns:a16="http://schemas.microsoft.com/office/drawing/2014/main" id="{A999A69A-8796-43DB-B080-79FDD19748B8}"/>
              </a:ext>
            </a:extLst>
          </p:cNvPr>
          <p:cNvCxnSpPr>
            <a:cxnSpLocks/>
            <a:stCxn id="28" idx="3"/>
            <a:endCxn id="21" idx="3"/>
          </p:cNvCxnSpPr>
          <p:nvPr/>
        </p:nvCxnSpPr>
        <p:spPr bwMode="auto">
          <a:xfrm flipV="1">
            <a:off x="6312024" y="796955"/>
            <a:ext cx="2129224" cy="5831200"/>
          </a:xfrm>
          <a:prstGeom prst="bentConnector3">
            <a:avLst>
              <a:gd name="adj1" fmla="val 110736"/>
            </a:avLst>
          </a:prstGeom>
          <a:ln>
            <a:headEnd type="none" w="med" len="med"/>
            <a:tailEnd type="triangle"/>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3"/>
          </a:lnRef>
          <a:fillRef idx="0">
            <a:schemeClr val="accent3"/>
          </a:fillRef>
          <a:effectRef idx="0">
            <a:schemeClr val="accent3"/>
          </a:effectRef>
          <a:fontRef idx="minor">
            <a:schemeClr val="tx1"/>
          </a:fontRef>
        </p:style>
      </p:cxnSp>
      <p:pic>
        <p:nvPicPr>
          <p:cNvPr id="373" name="Graphic 372" descr="Rocket">
            <a:extLst>
              <a:ext uri="{FF2B5EF4-FFF2-40B4-BE49-F238E27FC236}">
                <a16:creationId xmlns:a16="http://schemas.microsoft.com/office/drawing/2014/main" id="{ACFD1503-1E0C-4D71-9ACB-5222F38195A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112629" y="4488720"/>
            <a:ext cx="347109" cy="347109"/>
          </a:xfrm>
          <a:prstGeom prst="rect">
            <a:avLst/>
          </a:prstGeom>
        </p:spPr>
      </p:pic>
      <p:sp>
        <p:nvSpPr>
          <p:cNvPr id="394" name="Slide Number Placeholder 4">
            <a:extLst>
              <a:ext uri="{FF2B5EF4-FFF2-40B4-BE49-F238E27FC236}">
                <a16:creationId xmlns:a16="http://schemas.microsoft.com/office/drawing/2014/main" id="{532BF5B4-DC12-4024-AB7E-BA1A7EAF04CA}"/>
              </a:ext>
            </a:extLst>
          </p:cNvPr>
          <p:cNvSpPr txBox="1">
            <a:spLocks/>
          </p:cNvSpPr>
          <p:nvPr/>
        </p:nvSpPr>
        <p:spPr bwMode="auto">
          <a:xfrm>
            <a:off x="328392" y="6538554"/>
            <a:ext cx="295001" cy="2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defPPr>
              <a:defRPr lang="de-DE"/>
            </a:defPPr>
            <a:lvl1pPr algn="l" defTabSz="1042962" rtl="0" fontAlgn="base">
              <a:lnSpc>
                <a:spcPct val="100000"/>
              </a:lnSpc>
              <a:spcBef>
                <a:spcPct val="0"/>
              </a:spcBef>
              <a:spcAft>
                <a:spcPct val="0"/>
              </a:spcAft>
              <a:defRPr sz="800" kern="1200">
                <a:solidFill>
                  <a:schemeClr val="tx1">
                    <a:lumMod val="65000"/>
                    <a:lumOff val="35000"/>
                  </a:schemeClr>
                </a:solidFill>
                <a:latin typeface="Arial" pitchFamily="34" charset="0"/>
                <a:ea typeface="+mn-ea"/>
                <a:cs typeface="Arial" pitchFamily="34" charset="0"/>
              </a:defRPr>
            </a:lvl1pPr>
            <a:lvl2pPr marL="414898" algn="ctr" rtl="0" fontAlgn="base">
              <a:lnSpc>
                <a:spcPct val="115000"/>
              </a:lnSpc>
              <a:spcBef>
                <a:spcPct val="0"/>
              </a:spcBef>
              <a:spcAft>
                <a:spcPct val="0"/>
              </a:spcAft>
              <a:defRPr sz="1361" kern="1200">
                <a:solidFill>
                  <a:schemeClr val="tx1"/>
                </a:solidFill>
                <a:latin typeface="Arial" pitchFamily="34" charset="0"/>
                <a:ea typeface="+mn-ea"/>
                <a:cs typeface="Arial" pitchFamily="34" charset="0"/>
              </a:defRPr>
            </a:lvl2pPr>
            <a:lvl3pPr marL="829796" algn="ctr" rtl="0" fontAlgn="base">
              <a:lnSpc>
                <a:spcPct val="115000"/>
              </a:lnSpc>
              <a:spcBef>
                <a:spcPct val="0"/>
              </a:spcBef>
              <a:spcAft>
                <a:spcPct val="0"/>
              </a:spcAft>
              <a:defRPr sz="1361" kern="1200">
                <a:solidFill>
                  <a:schemeClr val="tx1"/>
                </a:solidFill>
                <a:latin typeface="Arial" pitchFamily="34" charset="0"/>
                <a:ea typeface="+mn-ea"/>
                <a:cs typeface="Arial" pitchFamily="34" charset="0"/>
              </a:defRPr>
            </a:lvl3pPr>
            <a:lvl4pPr marL="1244695" algn="ctr" rtl="0" fontAlgn="base">
              <a:lnSpc>
                <a:spcPct val="115000"/>
              </a:lnSpc>
              <a:spcBef>
                <a:spcPct val="0"/>
              </a:spcBef>
              <a:spcAft>
                <a:spcPct val="0"/>
              </a:spcAft>
              <a:defRPr sz="1361" kern="1200">
                <a:solidFill>
                  <a:schemeClr val="tx1"/>
                </a:solidFill>
                <a:latin typeface="Arial" pitchFamily="34" charset="0"/>
                <a:ea typeface="+mn-ea"/>
                <a:cs typeface="Arial" pitchFamily="34" charset="0"/>
              </a:defRPr>
            </a:lvl4pPr>
            <a:lvl5pPr marL="1659593" algn="ctr" rtl="0" fontAlgn="base">
              <a:lnSpc>
                <a:spcPct val="115000"/>
              </a:lnSpc>
              <a:spcBef>
                <a:spcPct val="0"/>
              </a:spcBef>
              <a:spcAft>
                <a:spcPct val="0"/>
              </a:spcAft>
              <a:defRPr sz="1361" kern="1200">
                <a:solidFill>
                  <a:schemeClr val="tx1"/>
                </a:solidFill>
                <a:latin typeface="Arial" pitchFamily="34" charset="0"/>
                <a:ea typeface="+mn-ea"/>
                <a:cs typeface="Arial" pitchFamily="34" charset="0"/>
              </a:defRPr>
            </a:lvl5pPr>
            <a:lvl6pPr marL="2074491" algn="l" defTabSz="829796" rtl="0" eaLnBrk="1" latinLnBrk="0" hangingPunct="1">
              <a:defRPr sz="1361" kern="1200">
                <a:solidFill>
                  <a:schemeClr val="tx1"/>
                </a:solidFill>
                <a:latin typeface="Arial" pitchFamily="34" charset="0"/>
                <a:ea typeface="+mn-ea"/>
                <a:cs typeface="Arial" pitchFamily="34" charset="0"/>
              </a:defRPr>
            </a:lvl6pPr>
            <a:lvl7pPr marL="2489390" algn="l" defTabSz="829796" rtl="0" eaLnBrk="1" latinLnBrk="0" hangingPunct="1">
              <a:defRPr sz="1361" kern="1200">
                <a:solidFill>
                  <a:schemeClr val="tx1"/>
                </a:solidFill>
                <a:latin typeface="Arial" pitchFamily="34" charset="0"/>
                <a:ea typeface="+mn-ea"/>
                <a:cs typeface="Arial" pitchFamily="34" charset="0"/>
              </a:defRPr>
            </a:lvl7pPr>
            <a:lvl8pPr marL="2904289" algn="l" defTabSz="829796" rtl="0" eaLnBrk="1" latinLnBrk="0" hangingPunct="1">
              <a:defRPr sz="1361" kern="1200">
                <a:solidFill>
                  <a:schemeClr val="tx1"/>
                </a:solidFill>
                <a:latin typeface="Arial" pitchFamily="34" charset="0"/>
                <a:ea typeface="+mn-ea"/>
                <a:cs typeface="Arial" pitchFamily="34" charset="0"/>
              </a:defRPr>
            </a:lvl8pPr>
            <a:lvl9pPr marL="3319187" algn="l" defTabSz="829796" rtl="0" eaLnBrk="1" latinLnBrk="0" hangingPunct="1">
              <a:defRPr sz="1361" kern="1200">
                <a:solidFill>
                  <a:schemeClr val="tx1"/>
                </a:solidFill>
                <a:latin typeface="Arial" pitchFamily="34" charset="0"/>
                <a:ea typeface="+mn-ea"/>
                <a:cs typeface="Arial" pitchFamily="34" charset="0"/>
              </a:defRPr>
            </a:lvl9pPr>
          </a:lstStyle>
          <a:p>
            <a:fld id="{290114C8-F7F2-4E05-9CAE-DDD3D22A4BE8}" type="slidenum">
              <a:rPr lang="de-DE" altLang="de-DE" smtClean="0"/>
              <a:pPr/>
              <a:t>23</a:t>
            </a:fld>
            <a:endParaRPr lang="de-DE" altLang="de-DE"/>
          </a:p>
        </p:txBody>
      </p:sp>
      <p:sp>
        <p:nvSpPr>
          <p:cNvPr id="28" name="TextBox 27">
            <a:extLst>
              <a:ext uri="{FF2B5EF4-FFF2-40B4-BE49-F238E27FC236}">
                <a16:creationId xmlns:a16="http://schemas.microsoft.com/office/drawing/2014/main" id="{7CC7FC3C-55A0-4350-BDE5-2A5B1769832E}"/>
              </a:ext>
            </a:extLst>
          </p:cNvPr>
          <p:cNvSpPr txBox="1"/>
          <p:nvPr/>
        </p:nvSpPr>
        <p:spPr>
          <a:xfrm>
            <a:off x="5257160" y="6471798"/>
            <a:ext cx="1054864" cy="312714"/>
          </a:xfrm>
          <a:prstGeom prst="rect">
            <a:avLst/>
          </a:prstGeom>
          <a:noFill/>
        </p:spPr>
        <p:txBody>
          <a:bodyPr wrap="square" rtlCol="0">
            <a:spAutoFit/>
          </a:bodyPr>
          <a:lstStyle/>
          <a:p>
            <a:r>
              <a:rPr lang="en-GB" dirty="0"/>
              <a:t>O2</a:t>
            </a:r>
          </a:p>
        </p:txBody>
      </p:sp>
      <p:sp>
        <p:nvSpPr>
          <p:cNvPr id="8" name="TextBox 7">
            <a:extLst>
              <a:ext uri="{FF2B5EF4-FFF2-40B4-BE49-F238E27FC236}">
                <a16:creationId xmlns:a16="http://schemas.microsoft.com/office/drawing/2014/main" id="{43E11A8C-1310-456E-BA89-68D936629A94}"/>
              </a:ext>
            </a:extLst>
          </p:cNvPr>
          <p:cNvSpPr txBox="1"/>
          <p:nvPr/>
        </p:nvSpPr>
        <p:spPr>
          <a:xfrm rot="16200000">
            <a:off x="-636265" y="5092374"/>
            <a:ext cx="2304256" cy="454593"/>
          </a:xfrm>
          <a:prstGeom prst="roundRect">
            <a:avLst/>
          </a:prstGeom>
          <a:solidFill>
            <a:schemeClr val="accent2"/>
          </a:solidFill>
        </p:spPr>
        <p:txBody>
          <a:bodyPr wrap="square" rtlCol="0">
            <a:spAutoFit/>
          </a:bodyPr>
          <a:lstStyle>
            <a:defPPr>
              <a:defRPr lang="de-DE"/>
            </a:defPPr>
            <a:lvl1pPr>
              <a:defRPr sz="1800" b="1"/>
            </a:lvl1pPr>
          </a:lstStyle>
          <a:p>
            <a:r>
              <a:rPr lang="fr-FR" dirty="0"/>
              <a:t>Plasma cracking</a:t>
            </a:r>
            <a:endParaRPr lang="en-GB" dirty="0"/>
          </a:p>
        </p:txBody>
      </p:sp>
      <p:sp>
        <p:nvSpPr>
          <p:cNvPr id="26" name="TextBox 25">
            <a:extLst>
              <a:ext uri="{FF2B5EF4-FFF2-40B4-BE49-F238E27FC236}">
                <a16:creationId xmlns:a16="http://schemas.microsoft.com/office/drawing/2014/main" id="{E462FB7B-066A-46F8-805B-DA270076E5B5}"/>
              </a:ext>
            </a:extLst>
          </p:cNvPr>
          <p:cNvSpPr txBox="1"/>
          <p:nvPr/>
        </p:nvSpPr>
        <p:spPr>
          <a:xfrm>
            <a:off x="3287688" y="5212389"/>
            <a:ext cx="1296144" cy="794385"/>
          </a:xfrm>
          <a:prstGeom prst="rect">
            <a:avLst/>
          </a:prstGeom>
          <a:noFill/>
        </p:spPr>
        <p:txBody>
          <a:bodyPr wrap="square" rtlCol="0">
            <a:spAutoFit/>
          </a:bodyPr>
          <a:lstStyle/>
          <a:p>
            <a:r>
              <a:rPr lang="en-GB" dirty="0"/>
              <a:t>Methane Plasma cracking</a:t>
            </a:r>
          </a:p>
        </p:txBody>
      </p:sp>
      <p:sp>
        <p:nvSpPr>
          <p:cNvPr id="27" name="TextBox 26">
            <a:extLst>
              <a:ext uri="{FF2B5EF4-FFF2-40B4-BE49-F238E27FC236}">
                <a16:creationId xmlns:a16="http://schemas.microsoft.com/office/drawing/2014/main" id="{A3D70677-6545-4B8C-8432-2879CFD6C11F}"/>
              </a:ext>
            </a:extLst>
          </p:cNvPr>
          <p:cNvSpPr txBox="1"/>
          <p:nvPr/>
        </p:nvSpPr>
        <p:spPr>
          <a:xfrm>
            <a:off x="5015880" y="4773473"/>
            <a:ext cx="907174" cy="312714"/>
          </a:xfrm>
          <a:prstGeom prst="rect">
            <a:avLst/>
          </a:prstGeom>
          <a:noFill/>
        </p:spPr>
        <p:txBody>
          <a:bodyPr wrap="square" rtlCol="0">
            <a:spAutoFit/>
          </a:bodyPr>
          <a:lstStyle/>
          <a:p>
            <a:r>
              <a:rPr lang="en-GB" dirty="0"/>
              <a:t>H2</a:t>
            </a:r>
          </a:p>
        </p:txBody>
      </p:sp>
      <p:sp>
        <p:nvSpPr>
          <p:cNvPr id="35" name="TextBox 34">
            <a:extLst>
              <a:ext uri="{FF2B5EF4-FFF2-40B4-BE49-F238E27FC236}">
                <a16:creationId xmlns:a16="http://schemas.microsoft.com/office/drawing/2014/main" id="{0B3B5FD2-3663-44FC-A971-8B693E25D727}"/>
              </a:ext>
            </a:extLst>
          </p:cNvPr>
          <p:cNvSpPr txBox="1"/>
          <p:nvPr/>
        </p:nvSpPr>
        <p:spPr>
          <a:xfrm>
            <a:off x="3287688" y="6080843"/>
            <a:ext cx="1296144" cy="574003"/>
          </a:xfrm>
          <a:prstGeom prst="rect">
            <a:avLst/>
          </a:prstGeom>
          <a:noFill/>
        </p:spPr>
        <p:txBody>
          <a:bodyPr wrap="square" rtlCol="0">
            <a:spAutoFit/>
          </a:bodyPr>
          <a:lstStyle/>
          <a:p>
            <a:r>
              <a:rPr lang="en-GB" dirty="0"/>
              <a:t>C02 Plasma cracking</a:t>
            </a:r>
          </a:p>
        </p:txBody>
      </p:sp>
      <p:sp>
        <p:nvSpPr>
          <p:cNvPr id="36" name="TextBox 35">
            <a:extLst>
              <a:ext uri="{FF2B5EF4-FFF2-40B4-BE49-F238E27FC236}">
                <a16:creationId xmlns:a16="http://schemas.microsoft.com/office/drawing/2014/main" id="{615430F0-6B70-404C-9571-09D2136CE54B}"/>
              </a:ext>
            </a:extLst>
          </p:cNvPr>
          <p:cNvSpPr txBox="1"/>
          <p:nvPr/>
        </p:nvSpPr>
        <p:spPr>
          <a:xfrm>
            <a:off x="5015880" y="5108176"/>
            <a:ext cx="1080120" cy="527837"/>
          </a:xfrm>
          <a:prstGeom prst="rect">
            <a:avLst/>
          </a:prstGeom>
          <a:noFill/>
        </p:spPr>
        <p:txBody>
          <a:bodyPr wrap="square" rtlCol="0">
            <a:spAutoFit/>
          </a:bodyPr>
          <a:lstStyle/>
          <a:p>
            <a:r>
              <a:rPr lang="en-GB" dirty="0"/>
              <a:t>C </a:t>
            </a:r>
            <a:r>
              <a:rPr lang="en-GB" sz="1100" dirty="0"/>
              <a:t>(</a:t>
            </a:r>
            <a:r>
              <a:rPr lang="fr-FR" sz="1100" dirty="0"/>
              <a:t>Graphene, CNT</a:t>
            </a:r>
            <a:r>
              <a:rPr lang="en-GB" sz="1100" dirty="0"/>
              <a:t>)</a:t>
            </a:r>
          </a:p>
        </p:txBody>
      </p:sp>
      <p:sp>
        <p:nvSpPr>
          <p:cNvPr id="40" name="TextBox 39">
            <a:extLst>
              <a:ext uri="{FF2B5EF4-FFF2-40B4-BE49-F238E27FC236}">
                <a16:creationId xmlns:a16="http://schemas.microsoft.com/office/drawing/2014/main" id="{6EEB95E7-9D3A-4D61-AA8A-FC66B70E5AAF}"/>
              </a:ext>
            </a:extLst>
          </p:cNvPr>
          <p:cNvSpPr txBox="1"/>
          <p:nvPr/>
        </p:nvSpPr>
        <p:spPr>
          <a:xfrm>
            <a:off x="5257161" y="5659385"/>
            <a:ext cx="766831" cy="722505"/>
          </a:xfrm>
          <a:prstGeom prst="rect">
            <a:avLst/>
          </a:prstGeom>
          <a:noFill/>
        </p:spPr>
        <p:txBody>
          <a:bodyPr wrap="square" rtlCol="0">
            <a:spAutoFit/>
          </a:bodyPr>
          <a:lstStyle/>
          <a:p>
            <a:r>
              <a:rPr lang="en-GB" dirty="0"/>
              <a:t>C </a:t>
            </a:r>
            <a:r>
              <a:rPr lang="en-GB" sz="1100" dirty="0"/>
              <a:t>(</a:t>
            </a:r>
            <a:r>
              <a:rPr lang="fr-FR" sz="1100" dirty="0" err="1"/>
              <a:t>carbon</a:t>
            </a:r>
            <a:r>
              <a:rPr lang="fr-FR" sz="1100" dirty="0"/>
              <a:t> black)</a:t>
            </a:r>
            <a:endParaRPr lang="en-GB" sz="1100" dirty="0"/>
          </a:p>
        </p:txBody>
      </p:sp>
      <p:cxnSp>
        <p:nvCxnSpPr>
          <p:cNvPr id="259" name="Connector: Elbow 258">
            <a:extLst>
              <a:ext uri="{FF2B5EF4-FFF2-40B4-BE49-F238E27FC236}">
                <a16:creationId xmlns:a16="http://schemas.microsoft.com/office/drawing/2014/main" id="{707160B0-3D43-4D20-BE3C-CE30CFAC9FDD}"/>
              </a:ext>
            </a:extLst>
          </p:cNvPr>
          <p:cNvCxnSpPr>
            <a:cxnSpLocks/>
            <a:stCxn id="26" idx="3"/>
            <a:endCxn id="27" idx="1"/>
          </p:cNvCxnSpPr>
          <p:nvPr/>
        </p:nvCxnSpPr>
        <p:spPr bwMode="auto">
          <a:xfrm flipV="1">
            <a:off x="4583832" y="4929830"/>
            <a:ext cx="432048" cy="679752"/>
          </a:xfrm>
          <a:prstGeom prst="bentConnector3">
            <a:avLst>
              <a:gd name="adj1" fmla="val 50000"/>
            </a:avLst>
          </a:prstGeom>
          <a:solidFill>
            <a:schemeClr val="bg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2" name="Connector: Elbow 271">
            <a:extLst>
              <a:ext uri="{FF2B5EF4-FFF2-40B4-BE49-F238E27FC236}">
                <a16:creationId xmlns:a16="http://schemas.microsoft.com/office/drawing/2014/main" id="{7DDBA91A-BC27-40C9-8CAA-81DDBDA508B9}"/>
              </a:ext>
            </a:extLst>
          </p:cNvPr>
          <p:cNvCxnSpPr>
            <a:cxnSpLocks/>
            <a:stCxn id="26" idx="3"/>
            <a:endCxn id="36" idx="1"/>
          </p:cNvCxnSpPr>
          <p:nvPr/>
        </p:nvCxnSpPr>
        <p:spPr bwMode="auto">
          <a:xfrm flipV="1">
            <a:off x="4583832" y="5372095"/>
            <a:ext cx="432048" cy="237487"/>
          </a:xfrm>
          <a:prstGeom prst="bentConnector3">
            <a:avLst>
              <a:gd name="adj1" fmla="val 50000"/>
            </a:avLst>
          </a:prstGeom>
          <a:solidFill>
            <a:schemeClr val="bg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6" name="Connector: Elbow 345">
            <a:extLst>
              <a:ext uri="{FF2B5EF4-FFF2-40B4-BE49-F238E27FC236}">
                <a16:creationId xmlns:a16="http://schemas.microsoft.com/office/drawing/2014/main" id="{97B64702-B3BF-4022-A06A-9E5ADF988B64}"/>
              </a:ext>
            </a:extLst>
          </p:cNvPr>
          <p:cNvCxnSpPr>
            <a:cxnSpLocks/>
            <a:stCxn id="35" idx="3"/>
            <a:endCxn id="40" idx="1"/>
          </p:cNvCxnSpPr>
          <p:nvPr/>
        </p:nvCxnSpPr>
        <p:spPr bwMode="auto">
          <a:xfrm flipV="1">
            <a:off x="4583832" y="6020638"/>
            <a:ext cx="673329" cy="347207"/>
          </a:xfrm>
          <a:prstGeom prst="bentConnector3">
            <a:avLst>
              <a:gd name="adj1" fmla="val 50000"/>
            </a:avLst>
          </a:prstGeom>
          <a:solidFill>
            <a:schemeClr val="bg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7" name="Connector: Elbow 346">
            <a:extLst>
              <a:ext uri="{FF2B5EF4-FFF2-40B4-BE49-F238E27FC236}">
                <a16:creationId xmlns:a16="http://schemas.microsoft.com/office/drawing/2014/main" id="{5A19BE31-D739-471A-B84E-10718FBE8376}"/>
              </a:ext>
            </a:extLst>
          </p:cNvPr>
          <p:cNvCxnSpPr>
            <a:cxnSpLocks/>
            <a:stCxn id="35" idx="3"/>
            <a:endCxn id="28" idx="1"/>
          </p:cNvCxnSpPr>
          <p:nvPr/>
        </p:nvCxnSpPr>
        <p:spPr bwMode="auto">
          <a:xfrm>
            <a:off x="4583832" y="6367845"/>
            <a:ext cx="673328" cy="260310"/>
          </a:xfrm>
          <a:prstGeom prst="bentConnector3">
            <a:avLst>
              <a:gd name="adj1" fmla="val 50000"/>
            </a:avLst>
          </a:prstGeom>
          <a:solidFill>
            <a:schemeClr val="bg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5" name="TextBox 394">
            <a:extLst>
              <a:ext uri="{FF2B5EF4-FFF2-40B4-BE49-F238E27FC236}">
                <a16:creationId xmlns:a16="http://schemas.microsoft.com/office/drawing/2014/main" id="{C3398E95-4CD5-41AF-853D-2111DDA30EC7}"/>
              </a:ext>
            </a:extLst>
          </p:cNvPr>
          <p:cNvSpPr txBox="1"/>
          <p:nvPr/>
        </p:nvSpPr>
        <p:spPr>
          <a:xfrm rot="16200000">
            <a:off x="-636264" y="5092375"/>
            <a:ext cx="2304256" cy="454593"/>
          </a:xfrm>
          <a:prstGeom prst="roundRect">
            <a:avLst/>
          </a:prstGeom>
          <a:solidFill>
            <a:schemeClr val="accent2"/>
          </a:solidFill>
        </p:spPr>
        <p:txBody>
          <a:bodyPr wrap="square" rtlCol="0">
            <a:spAutoFit/>
          </a:bodyPr>
          <a:lstStyle>
            <a:defPPr>
              <a:defRPr lang="de-DE"/>
            </a:defPPr>
            <a:lvl1pPr>
              <a:defRPr sz="1800" b="1"/>
            </a:lvl1pPr>
          </a:lstStyle>
          <a:p>
            <a:r>
              <a:rPr lang="fr-FR" dirty="0"/>
              <a:t>Plasma cracking</a:t>
            </a:r>
            <a:endParaRPr lang="en-GB" dirty="0"/>
          </a:p>
        </p:txBody>
      </p:sp>
      <p:sp>
        <p:nvSpPr>
          <p:cNvPr id="399" name="TextBox 398">
            <a:extLst>
              <a:ext uri="{FF2B5EF4-FFF2-40B4-BE49-F238E27FC236}">
                <a16:creationId xmlns:a16="http://schemas.microsoft.com/office/drawing/2014/main" id="{C541B8F0-FDFE-4400-89EC-B2F86083E2C1}"/>
              </a:ext>
            </a:extLst>
          </p:cNvPr>
          <p:cNvSpPr txBox="1"/>
          <p:nvPr/>
        </p:nvSpPr>
        <p:spPr>
          <a:xfrm>
            <a:off x="3287689" y="5212390"/>
            <a:ext cx="1296144" cy="794385"/>
          </a:xfrm>
          <a:prstGeom prst="rect">
            <a:avLst/>
          </a:prstGeom>
          <a:noFill/>
        </p:spPr>
        <p:txBody>
          <a:bodyPr wrap="square" rtlCol="0">
            <a:spAutoFit/>
          </a:bodyPr>
          <a:lstStyle/>
          <a:p>
            <a:r>
              <a:rPr lang="en-GB" dirty="0"/>
              <a:t>Methane Plasma cracking</a:t>
            </a:r>
          </a:p>
        </p:txBody>
      </p:sp>
      <p:sp>
        <p:nvSpPr>
          <p:cNvPr id="400" name="TextBox 399">
            <a:extLst>
              <a:ext uri="{FF2B5EF4-FFF2-40B4-BE49-F238E27FC236}">
                <a16:creationId xmlns:a16="http://schemas.microsoft.com/office/drawing/2014/main" id="{9EC5BF73-F946-4072-A4CD-5E239A8626D1}"/>
              </a:ext>
            </a:extLst>
          </p:cNvPr>
          <p:cNvSpPr txBox="1"/>
          <p:nvPr/>
        </p:nvSpPr>
        <p:spPr>
          <a:xfrm>
            <a:off x="5015881" y="4773474"/>
            <a:ext cx="907174" cy="312714"/>
          </a:xfrm>
          <a:prstGeom prst="rect">
            <a:avLst/>
          </a:prstGeom>
          <a:noFill/>
        </p:spPr>
        <p:txBody>
          <a:bodyPr wrap="square" rtlCol="0">
            <a:spAutoFit/>
          </a:bodyPr>
          <a:lstStyle/>
          <a:p>
            <a:r>
              <a:rPr lang="en-GB" dirty="0"/>
              <a:t>H2</a:t>
            </a:r>
          </a:p>
        </p:txBody>
      </p:sp>
      <p:sp>
        <p:nvSpPr>
          <p:cNvPr id="405" name="TextBox 404">
            <a:extLst>
              <a:ext uri="{FF2B5EF4-FFF2-40B4-BE49-F238E27FC236}">
                <a16:creationId xmlns:a16="http://schemas.microsoft.com/office/drawing/2014/main" id="{A1377EC1-42C4-4952-9D56-697CB12A34C0}"/>
              </a:ext>
            </a:extLst>
          </p:cNvPr>
          <p:cNvSpPr txBox="1"/>
          <p:nvPr/>
        </p:nvSpPr>
        <p:spPr>
          <a:xfrm>
            <a:off x="3287689" y="6080844"/>
            <a:ext cx="1296144" cy="574003"/>
          </a:xfrm>
          <a:prstGeom prst="rect">
            <a:avLst/>
          </a:prstGeom>
          <a:noFill/>
        </p:spPr>
        <p:txBody>
          <a:bodyPr wrap="square" rtlCol="0">
            <a:spAutoFit/>
          </a:bodyPr>
          <a:lstStyle/>
          <a:p>
            <a:r>
              <a:rPr lang="en-GB" dirty="0"/>
              <a:t>C02 Plasma cracking</a:t>
            </a:r>
          </a:p>
        </p:txBody>
      </p:sp>
      <p:sp>
        <p:nvSpPr>
          <p:cNvPr id="406" name="TextBox 405">
            <a:extLst>
              <a:ext uri="{FF2B5EF4-FFF2-40B4-BE49-F238E27FC236}">
                <a16:creationId xmlns:a16="http://schemas.microsoft.com/office/drawing/2014/main" id="{9AE13F6A-88E4-4BC3-B933-218CD2C85724}"/>
              </a:ext>
            </a:extLst>
          </p:cNvPr>
          <p:cNvSpPr txBox="1"/>
          <p:nvPr/>
        </p:nvSpPr>
        <p:spPr>
          <a:xfrm>
            <a:off x="5015881" y="5108177"/>
            <a:ext cx="1080120" cy="527837"/>
          </a:xfrm>
          <a:prstGeom prst="rect">
            <a:avLst/>
          </a:prstGeom>
          <a:noFill/>
        </p:spPr>
        <p:txBody>
          <a:bodyPr wrap="square" rtlCol="0">
            <a:spAutoFit/>
          </a:bodyPr>
          <a:lstStyle/>
          <a:p>
            <a:r>
              <a:rPr lang="en-GB" dirty="0"/>
              <a:t>C </a:t>
            </a:r>
            <a:r>
              <a:rPr lang="en-GB" sz="1100" dirty="0"/>
              <a:t>(</a:t>
            </a:r>
            <a:r>
              <a:rPr lang="fr-FR" sz="1100" dirty="0"/>
              <a:t>Graphene, CNT</a:t>
            </a:r>
            <a:r>
              <a:rPr lang="en-GB" sz="1100" dirty="0"/>
              <a:t>)</a:t>
            </a:r>
          </a:p>
        </p:txBody>
      </p:sp>
      <p:sp>
        <p:nvSpPr>
          <p:cNvPr id="407" name="TextBox 406">
            <a:extLst>
              <a:ext uri="{FF2B5EF4-FFF2-40B4-BE49-F238E27FC236}">
                <a16:creationId xmlns:a16="http://schemas.microsoft.com/office/drawing/2014/main" id="{C0CDDAD3-F99E-424D-8CDE-D0DADF42E98F}"/>
              </a:ext>
            </a:extLst>
          </p:cNvPr>
          <p:cNvSpPr txBox="1"/>
          <p:nvPr/>
        </p:nvSpPr>
        <p:spPr>
          <a:xfrm>
            <a:off x="5257162" y="5659386"/>
            <a:ext cx="766831" cy="722505"/>
          </a:xfrm>
          <a:prstGeom prst="rect">
            <a:avLst/>
          </a:prstGeom>
          <a:noFill/>
        </p:spPr>
        <p:txBody>
          <a:bodyPr wrap="square" rtlCol="0">
            <a:spAutoFit/>
          </a:bodyPr>
          <a:lstStyle/>
          <a:p>
            <a:r>
              <a:rPr lang="en-GB" dirty="0"/>
              <a:t>C </a:t>
            </a:r>
            <a:r>
              <a:rPr lang="en-GB" sz="1100" dirty="0"/>
              <a:t>(</a:t>
            </a:r>
            <a:r>
              <a:rPr lang="fr-FR" sz="1100" dirty="0" err="1"/>
              <a:t>carbon</a:t>
            </a:r>
            <a:r>
              <a:rPr lang="fr-FR" sz="1100" dirty="0"/>
              <a:t> black)</a:t>
            </a:r>
            <a:endParaRPr lang="en-GB" sz="1100" dirty="0"/>
          </a:p>
        </p:txBody>
      </p:sp>
      <p:cxnSp>
        <p:nvCxnSpPr>
          <p:cNvPr id="419" name="Connector: Elbow 418">
            <a:extLst>
              <a:ext uri="{FF2B5EF4-FFF2-40B4-BE49-F238E27FC236}">
                <a16:creationId xmlns:a16="http://schemas.microsoft.com/office/drawing/2014/main" id="{04C0D1F2-3E0E-4BBD-985B-0A6BC00311F8}"/>
              </a:ext>
            </a:extLst>
          </p:cNvPr>
          <p:cNvCxnSpPr>
            <a:cxnSpLocks/>
            <a:stCxn id="399" idx="3"/>
            <a:endCxn id="400" idx="1"/>
          </p:cNvCxnSpPr>
          <p:nvPr/>
        </p:nvCxnSpPr>
        <p:spPr bwMode="auto">
          <a:xfrm flipV="1">
            <a:off x="4583833" y="4929831"/>
            <a:ext cx="432048" cy="679752"/>
          </a:xfrm>
          <a:prstGeom prst="bentConnector3">
            <a:avLst>
              <a:gd name="adj1" fmla="val 50000"/>
            </a:avLst>
          </a:prstGeom>
          <a:solidFill>
            <a:schemeClr val="bg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0" name="Connector: Elbow 419">
            <a:extLst>
              <a:ext uri="{FF2B5EF4-FFF2-40B4-BE49-F238E27FC236}">
                <a16:creationId xmlns:a16="http://schemas.microsoft.com/office/drawing/2014/main" id="{053A120F-0755-404F-8CC8-538440B02ED9}"/>
              </a:ext>
            </a:extLst>
          </p:cNvPr>
          <p:cNvCxnSpPr>
            <a:cxnSpLocks/>
            <a:stCxn id="399" idx="3"/>
            <a:endCxn id="406" idx="1"/>
          </p:cNvCxnSpPr>
          <p:nvPr/>
        </p:nvCxnSpPr>
        <p:spPr bwMode="auto">
          <a:xfrm flipV="1">
            <a:off x="4583833" y="5372096"/>
            <a:ext cx="432048" cy="237487"/>
          </a:xfrm>
          <a:prstGeom prst="bentConnector3">
            <a:avLst>
              <a:gd name="adj1" fmla="val 50000"/>
            </a:avLst>
          </a:prstGeom>
          <a:solidFill>
            <a:schemeClr val="bg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1" name="Connector: Elbow 420">
            <a:extLst>
              <a:ext uri="{FF2B5EF4-FFF2-40B4-BE49-F238E27FC236}">
                <a16:creationId xmlns:a16="http://schemas.microsoft.com/office/drawing/2014/main" id="{DB4F428F-65C7-4B03-A265-80A5737EB495}"/>
              </a:ext>
            </a:extLst>
          </p:cNvPr>
          <p:cNvCxnSpPr>
            <a:cxnSpLocks/>
            <a:stCxn id="405" idx="3"/>
            <a:endCxn id="407" idx="1"/>
          </p:cNvCxnSpPr>
          <p:nvPr/>
        </p:nvCxnSpPr>
        <p:spPr bwMode="auto">
          <a:xfrm flipV="1">
            <a:off x="4583833" y="6020639"/>
            <a:ext cx="673329" cy="347207"/>
          </a:xfrm>
          <a:prstGeom prst="bentConnector3">
            <a:avLst>
              <a:gd name="adj1" fmla="val 50000"/>
            </a:avLst>
          </a:prstGeom>
          <a:solidFill>
            <a:schemeClr val="bg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2" name="Connector: Elbow 421">
            <a:extLst>
              <a:ext uri="{FF2B5EF4-FFF2-40B4-BE49-F238E27FC236}">
                <a16:creationId xmlns:a16="http://schemas.microsoft.com/office/drawing/2014/main" id="{D6DDAC49-18E7-4E4B-9E2D-1FFA4AC67E7F}"/>
              </a:ext>
            </a:extLst>
          </p:cNvPr>
          <p:cNvCxnSpPr>
            <a:cxnSpLocks/>
            <a:stCxn id="405" idx="3"/>
          </p:cNvCxnSpPr>
          <p:nvPr/>
        </p:nvCxnSpPr>
        <p:spPr bwMode="auto">
          <a:xfrm>
            <a:off x="4583833" y="6367846"/>
            <a:ext cx="673328" cy="260310"/>
          </a:xfrm>
          <a:prstGeom prst="bentConnector3">
            <a:avLst>
              <a:gd name="adj1" fmla="val 50000"/>
            </a:avLst>
          </a:prstGeom>
          <a:solidFill>
            <a:schemeClr val="bg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1" name="TextBox 130">
            <a:extLst>
              <a:ext uri="{FF2B5EF4-FFF2-40B4-BE49-F238E27FC236}">
                <a16:creationId xmlns:a16="http://schemas.microsoft.com/office/drawing/2014/main" id="{7D38A226-1801-42EC-826D-B3B858C553B3}"/>
              </a:ext>
            </a:extLst>
          </p:cNvPr>
          <p:cNvSpPr txBox="1"/>
          <p:nvPr/>
        </p:nvSpPr>
        <p:spPr>
          <a:xfrm>
            <a:off x="3660254" y="2060848"/>
            <a:ext cx="1235206" cy="574003"/>
          </a:xfrm>
          <a:prstGeom prst="rect">
            <a:avLst/>
          </a:prstGeom>
          <a:noFill/>
        </p:spPr>
        <p:txBody>
          <a:bodyPr wrap="square" rtlCol="0">
            <a:spAutoFit/>
          </a:bodyPr>
          <a:lstStyle/>
          <a:p>
            <a:r>
              <a:rPr lang="en-GB" dirty="0"/>
              <a:t>Electrolysis process</a:t>
            </a:r>
          </a:p>
        </p:txBody>
      </p:sp>
      <p:cxnSp>
        <p:nvCxnSpPr>
          <p:cNvPr id="135" name="Straight Arrow Connector 134">
            <a:extLst>
              <a:ext uri="{FF2B5EF4-FFF2-40B4-BE49-F238E27FC236}">
                <a16:creationId xmlns:a16="http://schemas.microsoft.com/office/drawing/2014/main" id="{D1A01E2D-A520-4E3C-A162-F2300E598DC5}"/>
              </a:ext>
            </a:extLst>
          </p:cNvPr>
          <p:cNvCxnSpPr>
            <a:cxnSpLocks/>
            <a:stCxn id="131" idx="3"/>
            <a:endCxn id="15" idx="1"/>
          </p:cNvCxnSpPr>
          <p:nvPr/>
        </p:nvCxnSpPr>
        <p:spPr bwMode="auto">
          <a:xfrm flipV="1">
            <a:off x="4895460" y="1760475"/>
            <a:ext cx="204954" cy="587375"/>
          </a:xfrm>
          <a:prstGeom prst="straightConnector1">
            <a:avLst/>
          </a:prstGeom>
          <a:solidFill>
            <a:schemeClr val="bg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78" name="Content Placeholder 3">
            <a:extLst>
              <a:ext uri="{FF2B5EF4-FFF2-40B4-BE49-F238E27FC236}">
                <a16:creationId xmlns:a16="http://schemas.microsoft.com/office/drawing/2014/main" id="{62CA697B-6B68-44C4-BEB3-B0D0D45D64B4}"/>
              </a:ext>
            </a:extLst>
          </p:cNvPr>
          <p:cNvGraphicFramePr>
            <a:graphicFrameLocks/>
          </p:cNvGraphicFramePr>
          <p:nvPr>
            <p:extLst>
              <p:ext uri="{D42A27DB-BD31-4B8C-83A1-F6EECF244321}">
                <p14:modId xmlns:p14="http://schemas.microsoft.com/office/powerpoint/2010/main" val="1120347922"/>
              </p:ext>
            </p:extLst>
          </p:nvPr>
        </p:nvGraphicFramePr>
        <p:xfrm>
          <a:off x="9163397" y="1885254"/>
          <a:ext cx="2938213" cy="4568082"/>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pic>
        <p:nvPicPr>
          <p:cNvPr id="179" name="Picture 3">
            <a:extLst>
              <a:ext uri="{FF2B5EF4-FFF2-40B4-BE49-F238E27FC236}">
                <a16:creationId xmlns:a16="http://schemas.microsoft.com/office/drawing/2014/main" id="{E7D0CB1A-9529-40BC-9E36-4FC124970AA9}"/>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22831" y="3740713"/>
            <a:ext cx="4380259" cy="733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 name="Picture 91">
            <a:extLst>
              <a:ext uri="{FF2B5EF4-FFF2-40B4-BE49-F238E27FC236}">
                <a16:creationId xmlns:a16="http://schemas.microsoft.com/office/drawing/2014/main" id="{BEAD4962-C9E0-4262-8691-6C3B2DFFB865}"/>
              </a:ext>
            </a:extLst>
          </p:cNvPr>
          <p:cNvPicPr>
            <a:picLocks noChangeAspect="1"/>
          </p:cNvPicPr>
          <p:nvPr/>
        </p:nvPicPr>
        <p:blipFill>
          <a:blip r:embed="rId21"/>
          <a:stretch>
            <a:fillRect/>
          </a:stretch>
        </p:blipFill>
        <p:spPr>
          <a:xfrm>
            <a:off x="8760296" y="3179598"/>
            <a:ext cx="339162" cy="2371011"/>
          </a:xfrm>
          <a:prstGeom prst="rect">
            <a:avLst/>
          </a:prstGeom>
        </p:spPr>
      </p:pic>
      <p:pic>
        <p:nvPicPr>
          <p:cNvPr id="95" name="Picture 94">
            <a:extLst>
              <a:ext uri="{FF2B5EF4-FFF2-40B4-BE49-F238E27FC236}">
                <a16:creationId xmlns:a16="http://schemas.microsoft.com/office/drawing/2014/main" id="{4E2D3975-A163-4A3D-B2DC-BF72E0CE661A}"/>
              </a:ext>
            </a:extLst>
          </p:cNvPr>
          <p:cNvPicPr>
            <a:picLocks noChangeAspect="1"/>
          </p:cNvPicPr>
          <p:nvPr/>
        </p:nvPicPr>
        <p:blipFill>
          <a:blip r:embed="rId22"/>
          <a:stretch>
            <a:fillRect/>
          </a:stretch>
        </p:blipFill>
        <p:spPr>
          <a:xfrm>
            <a:off x="8760296" y="1412776"/>
            <a:ext cx="3334828" cy="402958"/>
          </a:xfrm>
          <a:prstGeom prst="rect">
            <a:avLst/>
          </a:prstGeom>
        </p:spPr>
      </p:pic>
      <p:grpSp>
        <p:nvGrpSpPr>
          <p:cNvPr id="182" name="Group 181">
            <a:extLst>
              <a:ext uri="{FF2B5EF4-FFF2-40B4-BE49-F238E27FC236}">
                <a16:creationId xmlns:a16="http://schemas.microsoft.com/office/drawing/2014/main" id="{F3CA3160-C12B-4A57-BD46-FD0B0F5F3404}"/>
              </a:ext>
            </a:extLst>
          </p:cNvPr>
          <p:cNvGrpSpPr/>
          <p:nvPr/>
        </p:nvGrpSpPr>
        <p:grpSpPr>
          <a:xfrm>
            <a:off x="10488488" y="5733256"/>
            <a:ext cx="1693688" cy="1129315"/>
            <a:chOff x="7009723" y="5707678"/>
            <a:chExt cx="1693688" cy="1129315"/>
          </a:xfrm>
        </p:grpSpPr>
        <p:sp>
          <p:nvSpPr>
            <p:cNvPr id="184" name="Text Box 6">
              <a:extLst>
                <a:ext uri="{FF2B5EF4-FFF2-40B4-BE49-F238E27FC236}">
                  <a16:creationId xmlns:a16="http://schemas.microsoft.com/office/drawing/2014/main" id="{7EF97CBD-ACF8-4DD4-A0FC-08C53F65426E}"/>
                </a:ext>
              </a:extLst>
            </p:cNvPr>
            <p:cNvSpPr txBox="1"/>
            <p:nvPr/>
          </p:nvSpPr>
          <p:spPr>
            <a:xfrm>
              <a:off x="7105499" y="5707678"/>
              <a:ext cx="1597912" cy="53848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s-CL" sz="1600" b="1" kern="1400" dirty="0">
                  <a:solidFill>
                    <a:srgbClr val="212120"/>
                  </a:solidFill>
                  <a:effectLst/>
                  <a:ea typeface="Times New Roman"/>
                </a:rPr>
                <a:t>Smart </a:t>
              </a:r>
              <a:r>
                <a:rPr lang="es-CL" sz="1600" b="1" kern="1400" dirty="0" err="1">
                  <a:solidFill>
                    <a:srgbClr val="212120"/>
                  </a:solidFill>
                  <a:effectLst/>
                  <a:ea typeface="Times New Roman"/>
                </a:rPr>
                <a:t>Carbon</a:t>
              </a:r>
              <a:endParaRPr lang="es-CL" sz="600" kern="1400" dirty="0">
                <a:solidFill>
                  <a:srgbClr val="212120"/>
                </a:solidFill>
                <a:effectLst/>
                <a:latin typeface="Times New Roman"/>
                <a:ea typeface="Times New Roman"/>
              </a:endParaRPr>
            </a:p>
          </p:txBody>
        </p:sp>
        <p:sp>
          <p:nvSpPr>
            <p:cNvPr id="185" name="Text Box 5">
              <a:extLst>
                <a:ext uri="{FF2B5EF4-FFF2-40B4-BE49-F238E27FC236}">
                  <a16:creationId xmlns:a16="http://schemas.microsoft.com/office/drawing/2014/main" id="{B55D2568-B099-4B30-9A46-11F4B4579ECA}"/>
                </a:ext>
              </a:extLst>
            </p:cNvPr>
            <p:cNvSpPr txBox="1"/>
            <p:nvPr/>
          </p:nvSpPr>
          <p:spPr>
            <a:xfrm>
              <a:off x="7009723" y="6166433"/>
              <a:ext cx="1391920" cy="67056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s-CL" sz="1600" kern="1400" dirty="0">
                  <a:solidFill>
                    <a:srgbClr val="F79646"/>
                  </a:solidFill>
                  <a:effectLst/>
                  <a:ea typeface="Times New Roman"/>
                </a:rPr>
                <a:t>Alliance</a:t>
              </a:r>
              <a:endParaRPr lang="es-CL" sz="600" kern="1400" dirty="0">
                <a:solidFill>
                  <a:srgbClr val="212120"/>
                </a:solidFill>
                <a:effectLst/>
                <a:latin typeface="Times New Roman"/>
                <a:ea typeface="Times New Roman"/>
              </a:endParaRPr>
            </a:p>
          </p:txBody>
        </p:sp>
        <p:pic>
          <p:nvPicPr>
            <p:cNvPr id="186" name="Picture 185">
              <a:extLst>
                <a:ext uri="{FF2B5EF4-FFF2-40B4-BE49-F238E27FC236}">
                  <a16:creationId xmlns:a16="http://schemas.microsoft.com/office/drawing/2014/main" id="{C830706E-0EB2-49A1-B169-88D256EF1DC5}"/>
                </a:ext>
              </a:extLst>
            </p:cNvPr>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8057353" y="6075633"/>
              <a:ext cx="457246" cy="588020"/>
            </a:xfrm>
            <a:prstGeom prst="rect">
              <a:avLst/>
            </a:prstGeom>
            <a:noFill/>
            <a:ln>
              <a:noFill/>
            </a:ln>
            <a:effectLst/>
          </p:spPr>
        </p:pic>
      </p:grpSp>
      <p:pic>
        <p:nvPicPr>
          <p:cNvPr id="106" name="Graphic 105" descr="Gauge">
            <a:extLst>
              <a:ext uri="{FF2B5EF4-FFF2-40B4-BE49-F238E27FC236}">
                <a16:creationId xmlns:a16="http://schemas.microsoft.com/office/drawing/2014/main" id="{77EBCC81-0F65-4637-B8B0-FC54F32D50BE}"/>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4696833" y="44677"/>
            <a:ext cx="914400" cy="914400"/>
          </a:xfrm>
          <a:prstGeom prst="rect">
            <a:avLst/>
          </a:prstGeom>
        </p:spPr>
      </p:pic>
      <p:sp>
        <p:nvSpPr>
          <p:cNvPr id="113" name="TextBox 112">
            <a:extLst>
              <a:ext uri="{FF2B5EF4-FFF2-40B4-BE49-F238E27FC236}">
                <a16:creationId xmlns:a16="http://schemas.microsoft.com/office/drawing/2014/main" id="{F6F75E24-5B96-4AC7-A1A7-6CA8B75C1580}"/>
              </a:ext>
            </a:extLst>
          </p:cNvPr>
          <p:cNvSpPr txBox="1"/>
          <p:nvPr/>
        </p:nvSpPr>
        <p:spPr>
          <a:xfrm>
            <a:off x="4204849" y="821747"/>
            <a:ext cx="1904450" cy="574003"/>
          </a:xfrm>
          <a:prstGeom prst="rect">
            <a:avLst/>
          </a:prstGeom>
          <a:noFill/>
          <a:ln>
            <a:noFill/>
          </a:ln>
        </p:spPr>
        <p:txBody>
          <a:bodyPr wrap="square" rtlCol="0">
            <a:spAutoFit/>
          </a:bodyPr>
          <a:lstStyle/>
          <a:p>
            <a:r>
              <a:rPr lang="en-GB" dirty="0">
                <a:solidFill>
                  <a:schemeClr val="accent6"/>
                </a:solidFill>
              </a:rPr>
              <a:t>Value maximization</a:t>
            </a:r>
          </a:p>
          <a:p>
            <a:r>
              <a:rPr lang="en-GB" dirty="0">
                <a:solidFill>
                  <a:schemeClr val="accent6"/>
                </a:solidFill>
              </a:rPr>
              <a:t>Agile, business driven</a:t>
            </a:r>
          </a:p>
        </p:txBody>
      </p:sp>
      <p:pic>
        <p:nvPicPr>
          <p:cNvPr id="204" name="Picture 203">
            <a:extLst>
              <a:ext uri="{FF2B5EF4-FFF2-40B4-BE49-F238E27FC236}">
                <a16:creationId xmlns:a16="http://schemas.microsoft.com/office/drawing/2014/main" id="{2309D278-2FF5-4C7D-99A7-BBA4AB6BDD67}"/>
              </a:ext>
            </a:extLst>
          </p:cNvPr>
          <p:cNvPicPr>
            <a:picLocks noChangeAspect="1"/>
          </p:cNvPicPr>
          <p:nvPr/>
        </p:nvPicPr>
        <p:blipFill>
          <a:blip r:embed="rId26"/>
          <a:stretch>
            <a:fillRect/>
          </a:stretch>
        </p:blipFill>
        <p:spPr>
          <a:xfrm>
            <a:off x="10078704" y="175312"/>
            <a:ext cx="1107598" cy="894515"/>
          </a:xfrm>
          <a:prstGeom prst="rect">
            <a:avLst/>
          </a:prstGeom>
        </p:spPr>
      </p:pic>
    </p:spTree>
    <p:extLst>
      <p:ext uri="{BB962C8B-B14F-4D97-AF65-F5344CB8AC3E}">
        <p14:creationId xmlns:p14="http://schemas.microsoft.com/office/powerpoint/2010/main" val="3794664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6469F-9F2B-458A-B505-6CD2B448BD69}"/>
              </a:ext>
            </a:extLst>
          </p:cNvPr>
          <p:cNvSpPr>
            <a:spLocks noGrp="1"/>
          </p:cNvSpPr>
          <p:nvPr>
            <p:ph type="title"/>
          </p:nvPr>
        </p:nvSpPr>
        <p:spPr>
          <a:xfrm>
            <a:off x="469901" y="548680"/>
            <a:ext cx="11249698" cy="881187"/>
          </a:xfrm>
        </p:spPr>
        <p:txBody>
          <a:bodyPr/>
          <a:lstStyle/>
          <a:p>
            <a:r>
              <a:rPr lang="fr-FR" dirty="0" err="1"/>
              <a:t>Aligning</a:t>
            </a:r>
            <a:r>
              <a:rPr lang="fr-FR" dirty="0"/>
              <a:t> and </a:t>
            </a:r>
            <a:r>
              <a:rPr lang="fr-FR" dirty="0" err="1"/>
              <a:t>focusing</a:t>
            </a:r>
            <a:r>
              <a:rPr lang="fr-FR" dirty="0"/>
              <a:t> </a:t>
            </a:r>
            <a:r>
              <a:rPr lang="fr-FR" dirty="0" err="1"/>
              <a:t>strategic</a:t>
            </a:r>
            <a:r>
              <a:rPr lang="fr-FR" dirty="0"/>
              <a:t> alliances for an « </a:t>
            </a:r>
            <a:r>
              <a:rPr lang="fr-FR" i="1" dirty="0" err="1"/>
              <a:t>emicient</a:t>
            </a:r>
            <a:r>
              <a:rPr lang="fr-FR" dirty="0"/>
              <a:t> » transition</a:t>
            </a:r>
            <a:endParaRPr lang="en-GB" dirty="0"/>
          </a:p>
        </p:txBody>
      </p:sp>
      <p:sp>
        <p:nvSpPr>
          <p:cNvPr id="3" name="Date Placeholder 2">
            <a:extLst>
              <a:ext uri="{FF2B5EF4-FFF2-40B4-BE49-F238E27FC236}">
                <a16:creationId xmlns:a16="http://schemas.microsoft.com/office/drawing/2014/main" id="{68F1ED99-BDFB-41CC-8A77-CA8BD4B2749A}"/>
              </a:ext>
            </a:extLst>
          </p:cNvPr>
          <p:cNvSpPr>
            <a:spLocks noGrp="1"/>
          </p:cNvSpPr>
          <p:nvPr>
            <p:ph type="dt" sz="half" idx="10"/>
          </p:nvPr>
        </p:nvSpPr>
        <p:spPr/>
        <p:txBody>
          <a:bodyPr/>
          <a:lstStyle/>
          <a:p>
            <a:r>
              <a:rPr lang="en-US" altLang="de-DE"/>
              <a:t>DD Month, YEAR</a:t>
            </a:r>
            <a:endParaRPr lang="de-DE" altLang="de-DE" dirty="0"/>
          </a:p>
        </p:txBody>
      </p:sp>
      <p:sp>
        <p:nvSpPr>
          <p:cNvPr id="4" name="Footer Placeholder 3">
            <a:extLst>
              <a:ext uri="{FF2B5EF4-FFF2-40B4-BE49-F238E27FC236}">
                <a16:creationId xmlns:a16="http://schemas.microsoft.com/office/drawing/2014/main" id="{4AABB82F-3C6D-458B-990C-655442347746}"/>
              </a:ext>
            </a:extLst>
          </p:cNvPr>
          <p:cNvSpPr>
            <a:spLocks noGrp="1"/>
          </p:cNvSpPr>
          <p:nvPr>
            <p:ph type="ftr" sz="quarter" idx="11"/>
          </p:nvPr>
        </p:nvSpPr>
        <p:spPr/>
        <p:txBody>
          <a:bodyPr/>
          <a:lstStyle/>
          <a:p>
            <a:r>
              <a:rPr lang="en-GB" altLang="de-DE"/>
              <a:t>Presentation title runs here (go to Header and Footer to edit this text)</a:t>
            </a:r>
            <a:endParaRPr lang="de-DE" altLang="de-DE"/>
          </a:p>
        </p:txBody>
      </p:sp>
      <p:sp>
        <p:nvSpPr>
          <p:cNvPr id="5" name="Slide Number Placeholder 4">
            <a:extLst>
              <a:ext uri="{FF2B5EF4-FFF2-40B4-BE49-F238E27FC236}">
                <a16:creationId xmlns:a16="http://schemas.microsoft.com/office/drawing/2014/main" id="{3C188EE7-37A0-43B6-9F57-420E4709046F}"/>
              </a:ext>
            </a:extLst>
          </p:cNvPr>
          <p:cNvSpPr>
            <a:spLocks noGrp="1"/>
          </p:cNvSpPr>
          <p:nvPr>
            <p:ph type="sldNum" sz="quarter" idx="12"/>
          </p:nvPr>
        </p:nvSpPr>
        <p:spPr/>
        <p:txBody>
          <a:bodyPr/>
          <a:lstStyle/>
          <a:p>
            <a:fld id="{290114C8-F7F2-4E05-9CAE-DDD3D22A4BE8}" type="slidenum">
              <a:rPr lang="de-DE" altLang="de-DE" smtClean="0"/>
              <a:pPr/>
              <a:t>24</a:t>
            </a:fld>
            <a:endParaRPr lang="de-DE" altLang="de-DE"/>
          </a:p>
        </p:txBody>
      </p:sp>
      <p:sp>
        <p:nvSpPr>
          <p:cNvPr id="6" name="Text Placeholder 5">
            <a:extLst>
              <a:ext uri="{FF2B5EF4-FFF2-40B4-BE49-F238E27FC236}">
                <a16:creationId xmlns:a16="http://schemas.microsoft.com/office/drawing/2014/main" id="{734EFAAC-A889-42ED-8BDB-4AE3D2A9C910}"/>
              </a:ext>
            </a:extLst>
          </p:cNvPr>
          <p:cNvSpPr>
            <a:spLocks noGrp="1"/>
          </p:cNvSpPr>
          <p:nvPr>
            <p:ph type="body" sz="quarter" idx="13"/>
          </p:nvPr>
        </p:nvSpPr>
        <p:spPr/>
        <p:txBody>
          <a:bodyPr/>
          <a:lstStyle/>
          <a:p>
            <a:endParaRPr lang="en-GB"/>
          </a:p>
        </p:txBody>
      </p:sp>
      <p:sp>
        <p:nvSpPr>
          <p:cNvPr id="7" name="TextBox 6">
            <a:extLst>
              <a:ext uri="{FF2B5EF4-FFF2-40B4-BE49-F238E27FC236}">
                <a16:creationId xmlns:a16="http://schemas.microsoft.com/office/drawing/2014/main" id="{D5496FC8-A991-4A8E-B9B0-6C315C74AD92}"/>
              </a:ext>
            </a:extLst>
          </p:cNvPr>
          <p:cNvSpPr txBox="1"/>
          <p:nvPr/>
        </p:nvSpPr>
        <p:spPr>
          <a:xfrm>
            <a:off x="655837" y="1329486"/>
            <a:ext cx="6307774" cy="764825"/>
          </a:xfrm>
          <a:prstGeom prst="rect">
            <a:avLst/>
          </a:prstGeom>
          <a:noFill/>
        </p:spPr>
        <p:txBody>
          <a:bodyPr wrap="square" rtlCol="0">
            <a:spAutoFit/>
          </a:bodyPr>
          <a:lstStyle/>
          <a:p>
            <a:pPr algn="l"/>
            <a:r>
              <a:rPr lang="fr-FR" sz="1800" b="1" dirty="0"/>
              <a:t>Not </a:t>
            </a:r>
            <a:r>
              <a:rPr lang="fr-FR" sz="1800" b="1" dirty="0" err="1"/>
              <a:t>towards</a:t>
            </a:r>
            <a:r>
              <a:rPr lang="fr-FR" sz="1800" b="1" dirty="0"/>
              <a:t> a « Low Carbon » at all </a:t>
            </a:r>
            <a:r>
              <a:rPr lang="fr-FR" sz="1800" b="1" dirty="0" err="1"/>
              <a:t>costs</a:t>
            </a:r>
            <a:r>
              <a:rPr lang="fr-FR" sz="1800" b="1" dirty="0"/>
              <a:t>, but </a:t>
            </a:r>
            <a:r>
              <a:rPr lang="fr-FR" sz="1800" b="1" dirty="0" err="1"/>
              <a:t>rather</a:t>
            </a:r>
            <a:r>
              <a:rPr lang="fr-FR" sz="1800" b="1" dirty="0"/>
              <a:t> a </a:t>
            </a:r>
            <a:r>
              <a:rPr lang="fr-FR" sz="2000" b="1" u="sng" dirty="0" err="1"/>
              <a:t>carbon</a:t>
            </a:r>
            <a:r>
              <a:rPr lang="fr-FR" sz="2000" b="1" u="sng" dirty="0"/>
              <a:t>-efficient</a:t>
            </a:r>
            <a:r>
              <a:rPr lang="fr-FR" sz="2000" b="1" dirty="0"/>
              <a:t> </a:t>
            </a:r>
            <a:r>
              <a:rPr lang="fr-FR" sz="1800" b="1" dirty="0" err="1"/>
              <a:t>economy</a:t>
            </a:r>
            <a:r>
              <a:rPr lang="fr-FR" sz="1800" b="1" dirty="0"/>
              <a:t> </a:t>
            </a:r>
            <a:endParaRPr lang="en-GB" sz="1800" b="1" dirty="0"/>
          </a:p>
        </p:txBody>
      </p:sp>
      <p:graphicFrame>
        <p:nvGraphicFramePr>
          <p:cNvPr id="8" name="Diagram 7">
            <a:extLst>
              <a:ext uri="{FF2B5EF4-FFF2-40B4-BE49-F238E27FC236}">
                <a16:creationId xmlns:a16="http://schemas.microsoft.com/office/drawing/2014/main" id="{6D1EF987-0CB7-473F-B4B3-5385EF70E66F}"/>
              </a:ext>
            </a:extLst>
          </p:cNvPr>
          <p:cNvGraphicFramePr/>
          <p:nvPr>
            <p:extLst>
              <p:ext uri="{D42A27DB-BD31-4B8C-83A1-F6EECF244321}">
                <p14:modId xmlns:p14="http://schemas.microsoft.com/office/powerpoint/2010/main" val="3624390439"/>
              </p:ext>
            </p:extLst>
          </p:nvPr>
        </p:nvGraphicFramePr>
        <p:xfrm>
          <a:off x="5015880" y="94532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63822C43-33B3-44A1-A7B5-847CF1BD2402}"/>
              </a:ext>
            </a:extLst>
          </p:cNvPr>
          <p:cNvSpPr txBox="1"/>
          <p:nvPr/>
        </p:nvSpPr>
        <p:spPr>
          <a:xfrm>
            <a:off x="767408" y="2304670"/>
            <a:ext cx="4680520" cy="4056495"/>
          </a:xfrm>
          <a:prstGeom prst="rect">
            <a:avLst/>
          </a:prstGeom>
          <a:noFill/>
        </p:spPr>
        <p:txBody>
          <a:bodyPr wrap="square" rtlCol="0">
            <a:spAutoFit/>
          </a:bodyPr>
          <a:lstStyle/>
          <a:p>
            <a:pPr algn="l"/>
            <a:r>
              <a:rPr lang="fr-FR" sz="1600" dirty="0">
                <a:sym typeface="Wingdings" panose="05000000000000000000" pitchFamily="2" charset="2"/>
              </a:rPr>
              <a:t> </a:t>
            </a:r>
            <a:r>
              <a:rPr lang="fr-FR" sz="1600" dirty="0" err="1"/>
              <a:t>Ecosystems</a:t>
            </a:r>
            <a:r>
              <a:rPr lang="fr-FR" sz="1600" dirty="0"/>
              <a:t> of transversal </a:t>
            </a:r>
            <a:r>
              <a:rPr lang="fr-FR" sz="1600" dirty="0" err="1"/>
              <a:t>ecosystems</a:t>
            </a:r>
            <a:r>
              <a:rPr lang="fr-FR" sz="1600" dirty="0"/>
              <a:t> and </a:t>
            </a:r>
            <a:r>
              <a:rPr lang="fr-FR" sz="1600" dirty="0" err="1"/>
              <a:t>strategic</a:t>
            </a:r>
            <a:r>
              <a:rPr lang="fr-FR" sz="1600" dirty="0"/>
              <a:t> alliances are key for a </a:t>
            </a:r>
            <a:r>
              <a:rPr lang="fr-FR" sz="1600" dirty="0" err="1"/>
              <a:t>focused</a:t>
            </a:r>
            <a:r>
              <a:rPr lang="fr-FR" sz="1600" dirty="0"/>
              <a:t>, agile and efficient transition </a:t>
            </a:r>
            <a:r>
              <a:rPr lang="fr-FR" sz="1600" dirty="0" err="1"/>
              <a:t>towards</a:t>
            </a:r>
            <a:r>
              <a:rPr lang="fr-FR" sz="1600" dirty="0"/>
              <a:t> a </a:t>
            </a:r>
            <a:r>
              <a:rPr lang="fr-FR" sz="1600" dirty="0" err="1"/>
              <a:t>sustainable</a:t>
            </a:r>
            <a:r>
              <a:rPr lang="fr-FR" sz="1600" dirty="0"/>
              <a:t> future </a:t>
            </a:r>
            <a:r>
              <a:rPr lang="fr-FR" sz="1600" dirty="0" err="1"/>
              <a:t>across</a:t>
            </a:r>
            <a:r>
              <a:rPr lang="fr-FR" sz="1600" dirty="0"/>
              <a:t> </a:t>
            </a:r>
            <a:r>
              <a:rPr lang="fr-FR" sz="1600" dirty="0" err="1"/>
              <a:t>sectors</a:t>
            </a:r>
            <a:endParaRPr lang="fr-FR" sz="1600" dirty="0"/>
          </a:p>
          <a:p>
            <a:pPr algn="l"/>
            <a:endParaRPr lang="fr-FR" sz="1600" dirty="0"/>
          </a:p>
          <a:p>
            <a:pPr marL="285750" indent="-285750" algn="l">
              <a:buFont typeface="Wingdings" panose="05000000000000000000" pitchFamily="2" charset="2"/>
              <a:buChar char="à"/>
            </a:pPr>
            <a:r>
              <a:rPr lang="fr-FR" sz="1600" dirty="0" err="1"/>
              <a:t>Multidsciplinary</a:t>
            </a:r>
            <a:r>
              <a:rPr lang="fr-FR" sz="1600" dirty="0"/>
              <a:t>, cross-</a:t>
            </a:r>
            <a:r>
              <a:rPr lang="fr-FR" sz="1600" dirty="0" err="1"/>
              <a:t>fertilization</a:t>
            </a:r>
            <a:r>
              <a:rPr lang="fr-FR" sz="1600" dirty="0"/>
              <a:t>, </a:t>
            </a:r>
            <a:r>
              <a:rPr lang="fr-FR" sz="1600" dirty="0" err="1"/>
              <a:t>holistic</a:t>
            </a:r>
            <a:r>
              <a:rPr lang="fr-FR" sz="1600" dirty="0"/>
              <a:t>, open, collaborative and </a:t>
            </a:r>
            <a:r>
              <a:rPr lang="fr-FR" sz="1600" dirty="0" err="1"/>
              <a:t>circular</a:t>
            </a:r>
            <a:r>
              <a:rPr lang="fr-FR" sz="1600" dirty="0"/>
              <a:t> are key </a:t>
            </a:r>
            <a:r>
              <a:rPr lang="fr-FR" sz="1600" dirty="0" err="1"/>
              <a:t>competences</a:t>
            </a:r>
            <a:r>
              <a:rPr lang="fr-FR" sz="1600" dirty="0"/>
              <a:t> to </a:t>
            </a:r>
            <a:r>
              <a:rPr lang="fr-FR" sz="1600" dirty="0" err="1"/>
              <a:t>be</a:t>
            </a:r>
            <a:r>
              <a:rPr lang="fr-FR" sz="1600" dirty="0"/>
              <a:t> </a:t>
            </a:r>
            <a:r>
              <a:rPr lang="fr-FR" sz="1600" dirty="0" err="1"/>
              <a:t>developped</a:t>
            </a:r>
            <a:endParaRPr lang="fr-FR" sz="1600" dirty="0"/>
          </a:p>
          <a:p>
            <a:pPr marL="285750" indent="-285750" algn="l">
              <a:buFont typeface="Wingdings" panose="05000000000000000000" pitchFamily="2" charset="2"/>
              <a:buChar char="à"/>
            </a:pPr>
            <a:endParaRPr lang="fr-FR" sz="1600" dirty="0"/>
          </a:p>
          <a:p>
            <a:pPr marL="285750" indent="-285750" algn="l">
              <a:buFont typeface="Wingdings" panose="05000000000000000000" pitchFamily="2" charset="2"/>
              <a:buChar char="à"/>
            </a:pPr>
            <a:r>
              <a:rPr lang="fr-FR" sz="1600" dirty="0"/>
              <a:t>G</a:t>
            </a:r>
            <a:r>
              <a:rPr lang="en-GB" sz="1600" dirty="0" err="1"/>
              <a:t>etting</a:t>
            </a:r>
            <a:r>
              <a:rPr lang="en-GB" sz="1600" dirty="0"/>
              <a:t> through the 4</a:t>
            </a:r>
            <a:r>
              <a:rPr lang="en-GB" sz="1600" baseline="30000" dirty="0"/>
              <a:t>th</a:t>
            </a:r>
            <a:r>
              <a:rPr lang="en-GB" sz="1600" dirty="0"/>
              <a:t> Industrial Revolution (“4IR”) is only possible through collaboration and alliances, first and foremost to master the climate challenge as a catalyst towards the next IR</a:t>
            </a:r>
          </a:p>
        </p:txBody>
      </p:sp>
      <p:pic>
        <p:nvPicPr>
          <p:cNvPr id="10" name="Picture 3" descr="C:\Users\e483131\Documents\Nano Alliance\NanoAlliance Launch\CNMA Logo 2.png">
            <a:extLst>
              <a:ext uri="{FF2B5EF4-FFF2-40B4-BE49-F238E27FC236}">
                <a16:creationId xmlns:a16="http://schemas.microsoft.com/office/drawing/2014/main" id="{1C742386-5E19-4529-95DF-A1C82EB7AB2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284872" y="4509120"/>
            <a:ext cx="1046197" cy="13433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6F9D3EA0-C7FD-43E7-BE53-D30CAE9A6B34}"/>
              </a:ext>
            </a:extLst>
          </p:cNvPr>
          <p:cNvPicPr>
            <a:picLocks noChangeAspect="1"/>
          </p:cNvPicPr>
          <p:nvPr/>
        </p:nvPicPr>
        <p:blipFill>
          <a:blip r:embed="rId9"/>
          <a:stretch>
            <a:fillRect/>
          </a:stretch>
        </p:blipFill>
        <p:spPr>
          <a:xfrm>
            <a:off x="10353756" y="2784651"/>
            <a:ext cx="1764055" cy="213156"/>
          </a:xfrm>
          <a:prstGeom prst="rect">
            <a:avLst/>
          </a:prstGeom>
        </p:spPr>
      </p:pic>
      <p:pic>
        <p:nvPicPr>
          <p:cNvPr id="12" name="Graphic 11" descr="Bullseye">
            <a:extLst>
              <a:ext uri="{FF2B5EF4-FFF2-40B4-BE49-F238E27FC236}">
                <a16:creationId xmlns:a16="http://schemas.microsoft.com/office/drawing/2014/main" id="{3E05647C-E8E4-4D1D-A8E4-36D17BD6C13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239200" y="2304670"/>
            <a:ext cx="914400" cy="914400"/>
          </a:xfrm>
          <a:prstGeom prst="rect">
            <a:avLst/>
          </a:prstGeom>
        </p:spPr>
      </p:pic>
    </p:spTree>
    <p:extLst>
      <p:ext uri="{BB962C8B-B14F-4D97-AF65-F5344CB8AC3E}">
        <p14:creationId xmlns:p14="http://schemas.microsoft.com/office/powerpoint/2010/main" val="3213699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41086D-3ECA-4BF1-8747-816CC3DF0D95}"/>
              </a:ext>
            </a:extLst>
          </p:cNvPr>
          <p:cNvSpPr>
            <a:spLocks noGrp="1"/>
          </p:cNvSpPr>
          <p:nvPr>
            <p:ph type="dt" sz="half" idx="10"/>
          </p:nvPr>
        </p:nvSpPr>
        <p:spPr/>
        <p:txBody>
          <a:bodyPr/>
          <a:lstStyle/>
          <a:p>
            <a:r>
              <a:rPr lang="en-US" altLang="de-DE"/>
              <a:t>DD Month, YEAR</a:t>
            </a:r>
            <a:endParaRPr lang="de-DE" altLang="de-DE"/>
          </a:p>
        </p:txBody>
      </p:sp>
      <p:sp>
        <p:nvSpPr>
          <p:cNvPr id="3" name="Footer Placeholder 2">
            <a:extLst>
              <a:ext uri="{FF2B5EF4-FFF2-40B4-BE49-F238E27FC236}">
                <a16:creationId xmlns:a16="http://schemas.microsoft.com/office/drawing/2014/main" id="{51C82715-966C-40F8-AC86-E6837900F5B3}"/>
              </a:ext>
            </a:extLst>
          </p:cNvPr>
          <p:cNvSpPr>
            <a:spLocks noGrp="1"/>
          </p:cNvSpPr>
          <p:nvPr>
            <p:ph type="ftr" sz="quarter" idx="11"/>
          </p:nvPr>
        </p:nvSpPr>
        <p:spPr/>
        <p:txBody>
          <a:bodyPr/>
          <a:lstStyle/>
          <a:p>
            <a:r>
              <a:rPr lang="en-GB" altLang="de-DE"/>
              <a:t>Presentation title runs here (go to Header and Footer to edit this text)</a:t>
            </a:r>
            <a:endParaRPr lang="de-DE" altLang="de-DE"/>
          </a:p>
        </p:txBody>
      </p:sp>
      <p:sp>
        <p:nvSpPr>
          <p:cNvPr id="4" name="Slide Number Placeholder 3">
            <a:extLst>
              <a:ext uri="{FF2B5EF4-FFF2-40B4-BE49-F238E27FC236}">
                <a16:creationId xmlns:a16="http://schemas.microsoft.com/office/drawing/2014/main" id="{50563153-8793-4CF8-9B28-89208DDA7F22}"/>
              </a:ext>
            </a:extLst>
          </p:cNvPr>
          <p:cNvSpPr>
            <a:spLocks noGrp="1"/>
          </p:cNvSpPr>
          <p:nvPr>
            <p:ph type="sldNum" sz="quarter" idx="12"/>
          </p:nvPr>
        </p:nvSpPr>
        <p:spPr/>
        <p:txBody>
          <a:bodyPr/>
          <a:lstStyle/>
          <a:p>
            <a:fld id="{1E210CEC-BA8B-47AD-AA6D-FD559B857655}" type="slidenum">
              <a:rPr lang="de-DE" altLang="de-DE" smtClean="0"/>
              <a:pPr/>
              <a:t>25</a:t>
            </a:fld>
            <a:endParaRPr lang="de-DE" altLang="de-DE" dirty="0"/>
          </a:p>
        </p:txBody>
      </p:sp>
      <p:sp>
        <p:nvSpPr>
          <p:cNvPr id="5" name="Text Placeholder 4">
            <a:extLst>
              <a:ext uri="{FF2B5EF4-FFF2-40B4-BE49-F238E27FC236}">
                <a16:creationId xmlns:a16="http://schemas.microsoft.com/office/drawing/2014/main" id="{50F6F87A-3805-4989-B3F8-060D17880E77}"/>
              </a:ext>
            </a:extLst>
          </p:cNvPr>
          <p:cNvSpPr>
            <a:spLocks noGrp="1"/>
          </p:cNvSpPr>
          <p:nvPr>
            <p:ph type="body" sz="quarter" idx="13"/>
          </p:nvPr>
        </p:nvSpPr>
        <p:spPr/>
        <p:txBody>
          <a:bodyPr/>
          <a:lstStyle/>
          <a:p>
            <a:endParaRPr lang="en-GB"/>
          </a:p>
        </p:txBody>
      </p:sp>
      <p:grpSp>
        <p:nvGrpSpPr>
          <p:cNvPr id="16" name="Group 15">
            <a:extLst>
              <a:ext uri="{FF2B5EF4-FFF2-40B4-BE49-F238E27FC236}">
                <a16:creationId xmlns:a16="http://schemas.microsoft.com/office/drawing/2014/main" id="{E43666C6-73BB-4604-A540-DF729C347D82}"/>
              </a:ext>
            </a:extLst>
          </p:cNvPr>
          <p:cNvGrpSpPr/>
          <p:nvPr/>
        </p:nvGrpSpPr>
        <p:grpSpPr>
          <a:xfrm>
            <a:off x="767408" y="89598"/>
            <a:ext cx="4762500" cy="6743700"/>
            <a:chOff x="1487488" y="0"/>
            <a:chExt cx="4762500" cy="6743700"/>
          </a:xfrm>
        </p:grpSpPr>
        <p:pic>
          <p:nvPicPr>
            <p:cNvPr id="7" name="Picture 6">
              <a:extLst>
                <a:ext uri="{FF2B5EF4-FFF2-40B4-BE49-F238E27FC236}">
                  <a16:creationId xmlns:a16="http://schemas.microsoft.com/office/drawing/2014/main" id="{3D574470-DDB4-4286-AF79-E4BA606BAAC8}"/>
                </a:ext>
              </a:extLst>
            </p:cNvPr>
            <p:cNvPicPr>
              <a:picLocks noChangeAspect="1"/>
            </p:cNvPicPr>
            <p:nvPr/>
          </p:nvPicPr>
          <p:blipFill>
            <a:blip r:embed="rId2"/>
            <a:stretch>
              <a:fillRect/>
            </a:stretch>
          </p:blipFill>
          <p:spPr>
            <a:xfrm>
              <a:off x="1487488" y="0"/>
              <a:ext cx="4762500" cy="6743700"/>
            </a:xfrm>
            <a:prstGeom prst="rect">
              <a:avLst/>
            </a:prstGeom>
            <a:solidFill>
              <a:srgbClr val="5E2C13"/>
            </a:solidFill>
          </p:spPr>
        </p:pic>
        <p:sp>
          <p:nvSpPr>
            <p:cNvPr id="11" name="Freeform: Shape 10">
              <a:extLst>
                <a:ext uri="{FF2B5EF4-FFF2-40B4-BE49-F238E27FC236}">
                  <a16:creationId xmlns:a16="http://schemas.microsoft.com/office/drawing/2014/main" id="{8005C249-0622-404A-876C-CD9C2CE2D170}"/>
                </a:ext>
              </a:extLst>
            </p:cNvPr>
            <p:cNvSpPr/>
            <p:nvPr/>
          </p:nvSpPr>
          <p:spPr bwMode="auto">
            <a:xfrm>
              <a:off x="3790321" y="4347811"/>
              <a:ext cx="848086" cy="734375"/>
            </a:xfrm>
            <a:custGeom>
              <a:avLst/>
              <a:gdLst>
                <a:gd name="connsiteX0" fmla="*/ 529267 w 848086"/>
                <a:gd name="connsiteY0" fmla="*/ 21783 h 734375"/>
                <a:gd name="connsiteX1" fmla="*/ 634042 w 848086"/>
                <a:gd name="connsiteY1" fmla="*/ 102745 h 734375"/>
                <a:gd name="connsiteX2" fmla="*/ 760248 w 848086"/>
                <a:gd name="connsiteY2" fmla="*/ 367064 h 734375"/>
                <a:gd name="connsiteX3" fmla="*/ 824542 w 848086"/>
                <a:gd name="connsiteY3" fmla="*/ 567089 h 734375"/>
                <a:gd name="connsiteX4" fmla="*/ 841210 w 848086"/>
                <a:gd name="connsiteY4" fmla="*/ 671864 h 734375"/>
                <a:gd name="connsiteX5" fmla="*/ 717385 w 848086"/>
                <a:gd name="connsiteY5" fmla="*/ 714727 h 734375"/>
                <a:gd name="connsiteX6" fmla="*/ 457829 w 848086"/>
                <a:gd name="connsiteY6" fmla="*/ 731395 h 734375"/>
                <a:gd name="connsiteX7" fmla="*/ 207798 w 848086"/>
                <a:gd name="connsiteY7" fmla="*/ 726633 h 734375"/>
                <a:gd name="connsiteX8" fmla="*/ 74448 w 848086"/>
                <a:gd name="connsiteY8" fmla="*/ 657577 h 734375"/>
                <a:gd name="connsiteX9" fmla="*/ 22060 w 848086"/>
                <a:gd name="connsiteY9" fmla="*/ 567089 h 734375"/>
                <a:gd name="connsiteX10" fmla="*/ 7773 w 848086"/>
                <a:gd name="connsiteY10" fmla="*/ 417070 h 734375"/>
                <a:gd name="connsiteX11" fmla="*/ 629 w 848086"/>
                <a:gd name="connsiteY11" fmla="*/ 276577 h 734375"/>
                <a:gd name="connsiteX12" fmla="*/ 629 w 848086"/>
                <a:gd name="connsiteY12" fmla="*/ 221808 h 734375"/>
                <a:gd name="connsiteX13" fmla="*/ 3010 w 848086"/>
                <a:gd name="connsiteY13" fmla="*/ 55120 h 734375"/>
                <a:gd name="connsiteX14" fmla="*/ 22060 w 848086"/>
                <a:gd name="connsiteY14" fmla="*/ 24164 h 734375"/>
                <a:gd name="connsiteX15" fmla="*/ 67304 w 848086"/>
                <a:gd name="connsiteY15" fmla="*/ 19402 h 734375"/>
                <a:gd name="connsiteX16" fmla="*/ 112548 w 848086"/>
                <a:gd name="connsiteY16" fmla="*/ 9877 h 734375"/>
                <a:gd name="connsiteX17" fmla="*/ 203035 w 848086"/>
                <a:gd name="connsiteY17" fmla="*/ 5114 h 734375"/>
                <a:gd name="connsiteX18" fmla="*/ 291142 w 848086"/>
                <a:gd name="connsiteY18" fmla="*/ 352 h 734375"/>
                <a:gd name="connsiteX19" fmla="*/ 367342 w 848086"/>
                <a:gd name="connsiteY19" fmla="*/ 352 h 734375"/>
                <a:gd name="connsiteX20" fmla="*/ 422110 w 848086"/>
                <a:gd name="connsiteY20" fmla="*/ 352 h 734375"/>
                <a:gd name="connsiteX21" fmla="*/ 529267 w 848086"/>
                <a:gd name="connsiteY21" fmla="*/ 21783 h 73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8086" h="734375">
                  <a:moveTo>
                    <a:pt x="529267" y="21783"/>
                  </a:moveTo>
                  <a:cubicBezTo>
                    <a:pt x="564589" y="38848"/>
                    <a:pt x="595545" y="45198"/>
                    <a:pt x="634042" y="102745"/>
                  </a:cubicBezTo>
                  <a:cubicBezTo>
                    <a:pt x="672539" y="160292"/>
                    <a:pt x="728498" y="289673"/>
                    <a:pt x="760248" y="367064"/>
                  </a:cubicBezTo>
                  <a:cubicBezTo>
                    <a:pt x="791998" y="444455"/>
                    <a:pt x="811048" y="516289"/>
                    <a:pt x="824542" y="567089"/>
                  </a:cubicBezTo>
                  <a:cubicBezTo>
                    <a:pt x="838036" y="617889"/>
                    <a:pt x="859070" y="647258"/>
                    <a:pt x="841210" y="671864"/>
                  </a:cubicBezTo>
                  <a:cubicBezTo>
                    <a:pt x="823350" y="696470"/>
                    <a:pt x="781282" y="704805"/>
                    <a:pt x="717385" y="714727"/>
                  </a:cubicBezTo>
                  <a:cubicBezTo>
                    <a:pt x="653488" y="724649"/>
                    <a:pt x="542760" y="729411"/>
                    <a:pt x="457829" y="731395"/>
                  </a:cubicBezTo>
                  <a:cubicBezTo>
                    <a:pt x="372898" y="733379"/>
                    <a:pt x="271695" y="738936"/>
                    <a:pt x="207798" y="726633"/>
                  </a:cubicBezTo>
                  <a:cubicBezTo>
                    <a:pt x="143901" y="714330"/>
                    <a:pt x="105404" y="684168"/>
                    <a:pt x="74448" y="657577"/>
                  </a:cubicBezTo>
                  <a:cubicBezTo>
                    <a:pt x="43492" y="630986"/>
                    <a:pt x="33172" y="607174"/>
                    <a:pt x="22060" y="567089"/>
                  </a:cubicBezTo>
                  <a:cubicBezTo>
                    <a:pt x="10947" y="527005"/>
                    <a:pt x="11345" y="465489"/>
                    <a:pt x="7773" y="417070"/>
                  </a:cubicBezTo>
                  <a:cubicBezTo>
                    <a:pt x="4201" y="368651"/>
                    <a:pt x="1820" y="309121"/>
                    <a:pt x="629" y="276577"/>
                  </a:cubicBezTo>
                  <a:cubicBezTo>
                    <a:pt x="-562" y="244033"/>
                    <a:pt x="232" y="258718"/>
                    <a:pt x="629" y="221808"/>
                  </a:cubicBezTo>
                  <a:cubicBezTo>
                    <a:pt x="1026" y="184899"/>
                    <a:pt x="-562" y="88061"/>
                    <a:pt x="3010" y="55120"/>
                  </a:cubicBezTo>
                  <a:cubicBezTo>
                    <a:pt x="6582" y="22179"/>
                    <a:pt x="11344" y="30117"/>
                    <a:pt x="22060" y="24164"/>
                  </a:cubicBezTo>
                  <a:cubicBezTo>
                    <a:pt x="32776" y="18211"/>
                    <a:pt x="52223" y="21783"/>
                    <a:pt x="67304" y="19402"/>
                  </a:cubicBezTo>
                  <a:cubicBezTo>
                    <a:pt x="82385" y="17021"/>
                    <a:pt x="89926" y="12258"/>
                    <a:pt x="112548" y="9877"/>
                  </a:cubicBezTo>
                  <a:cubicBezTo>
                    <a:pt x="135170" y="7496"/>
                    <a:pt x="203035" y="5114"/>
                    <a:pt x="203035" y="5114"/>
                  </a:cubicBezTo>
                  <a:cubicBezTo>
                    <a:pt x="232801" y="3527"/>
                    <a:pt x="263758" y="1146"/>
                    <a:pt x="291142" y="352"/>
                  </a:cubicBezTo>
                  <a:cubicBezTo>
                    <a:pt x="318526" y="-442"/>
                    <a:pt x="367342" y="352"/>
                    <a:pt x="367342" y="352"/>
                  </a:cubicBezTo>
                  <a:cubicBezTo>
                    <a:pt x="389170" y="352"/>
                    <a:pt x="400679" y="749"/>
                    <a:pt x="422110" y="352"/>
                  </a:cubicBezTo>
                  <a:cubicBezTo>
                    <a:pt x="443541" y="-45"/>
                    <a:pt x="493945" y="4718"/>
                    <a:pt x="529267" y="21783"/>
                  </a:cubicBezTo>
                  <a:close/>
                </a:path>
              </a:pathLst>
            </a:custGeom>
            <a:solidFill>
              <a:srgbClr val="E4683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en-GB" sz="1500" b="0" i="0" u="none" strike="noStrike" cap="none" normalizeH="0" baseline="0">
                <a:ln>
                  <a:noFill/>
                </a:ln>
                <a:solidFill>
                  <a:schemeClr val="tx1"/>
                </a:solidFill>
                <a:effectLst/>
                <a:latin typeface="Arial" pitchFamily="34" charset="0"/>
                <a:cs typeface="Arial" pitchFamily="34" charset="0"/>
              </a:endParaRPr>
            </a:p>
          </p:txBody>
        </p:sp>
        <p:sp>
          <p:nvSpPr>
            <p:cNvPr id="12" name="Freeform: Shape 11">
              <a:extLst>
                <a:ext uri="{FF2B5EF4-FFF2-40B4-BE49-F238E27FC236}">
                  <a16:creationId xmlns:a16="http://schemas.microsoft.com/office/drawing/2014/main" id="{1EC162A5-51E6-4A12-89CB-A92495465C48}"/>
                </a:ext>
              </a:extLst>
            </p:cNvPr>
            <p:cNvSpPr/>
            <p:nvPr/>
          </p:nvSpPr>
          <p:spPr bwMode="auto">
            <a:xfrm>
              <a:off x="4700541" y="4294401"/>
              <a:ext cx="361655" cy="389642"/>
            </a:xfrm>
            <a:custGeom>
              <a:avLst/>
              <a:gdLst>
                <a:gd name="connsiteX0" fmla="*/ 47 w 361655"/>
                <a:gd name="connsiteY0" fmla="*/ 32330 h 389642"/>
                <a:gd name="connsiteX1" fmla="*/ 52434 w 361655"/>
                <a:gd name="connsiteY1" fmla="*/ 134724 h 389642"/>
                <a:gd name="connsiteX2" fmla="*/ 92915 w 361655"/>
                <a:gd name="connsiteY2" fmla="*/ 237118 h 389642"/>
                <a:gd name="connsiteX3" fmla="*/ 123872 w 361655"/>
                <a:gd name="connsiteY3" fmla="*/ 296649 h 389642"/>
                <a:gd name="connsiteX4" fmla="*/ 159590 w 361655"/>
                <a:gd name="connsiteY4" fmla="*/ 353799 h 389642"/>
                <a:gd name="connsiteX5" fmla="*/ 200072 w 361655"/>
                <a:gd name="connsiteY5" fmla="*/ 389518 h 389642"/>
                <a:gd name="connsiteX6" fmla="*/ 300084 w 361655"/>
                <a:gd name="connsiteY6" fmla="*/ 341893 h 389642"/>
                <a:gd name="connsiteX7" fmla="*/ 357234 w 361655"/>
                <a:gd name="connsiteY7" fmla="*/ 251405 h 389642"/>
                <a:gd name="connsiteX8" fmla="*/ 354853 w 361655"/>
                <a:gd name="connsiteY8" fmla="*/ 156155 h 389642"/>
                <a:gd name="connsiteX9" fmla="*/ 331040 w 361655"/>
                <a:gd name="connsiteY9" fmla="*/ 91862 h 389642"/>
                <a:gd name="connsiteX10" fmla="*/ 285797 w 361655"/>
                <a:gd name="connsiteY10" fmla="*/ 44237 h 389642"/>
                <a:gd name="connsiteX11" fmla="*/ 219122 w 361655"/>
                <a:gd name="connsiteY11" fmla="*/ 15662 h 389642"/>
                <a:gd name="connsiteX12" fmla="*/ 142922 w 361655"/>
                <a:gd name="connsiteY12" fmla="*/ 1374 h 389642"/>
                <a:gd name="connsiteX13" fmla="*/ 100059 w 361655"/>
                <a:gd name="connsiteY13" fmla="*/ 1374 h 389642"/>
                <a:gd name="connsiteX14" fmla="*/ 61959 w 361655"/>
                <a:gd name="connsiteY14" fmla="*/ 8518 h 389642"/>
                <a:gd name="connsiteX15" fmla="*/ 47 w 361655"/>
                <a:gd name="connsiteY15" fmla="*/ 32330 h 38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1655" h="389642">
                  <a:moveTo>
                    <a:pt x="47" y="32330"/>
                  </a:moveTo>
                  <a:cubicBezTo>
                    <a:pt x="-1540" y="53364"/>
                    <a:pt x="36956" y="100593"/>
                    <a:pt x="52434" y="134724"/>
                  </a:cubicBezTo>
                  <a:cubicBezTo>
                    <a:pt x="67912" y="168855"/>
                    <a:pt x="81009" y="210131"/>
                    <a:pt x="92915" y="237118"/>
                  </a:cubicBezTo>
                  <a:cubicBezTo>
                    <a:pt x="104821" y="264105"/>
                    <a:pt x="112760" y="277202"/>
                    <a:pt x="123872" y="296649"/>
                  </a:cubicBezTo>
                  <a:cubicBezTo>
                    <a:pt x="134984" y="316096"/>
                    <a:pt x="146890" y="338321"/>
                    <a:pt x="159590" y="353799"/>
                  </a:cubicBezTo>
                  <a:cubicBezTo>
                    <a:pt x="172290" y="369277"/>
                    <a:pt x="176656" y="391502"/>
                    <a:pt x="200072" y="389518"/>
                  </a:cubicBezTo>
                  <a:cubicBezTo>
                    <a:pt x="223488" y="387534"/>
                    <a:pt x="273890" y="364912"/>
                    <a:pt x="300084" y="341893"/>
                  </a:cubicBezTo>
                  <a:cubicBezTo>
                    <a:pt x="326278" y="318874"/>
                    <a:pt x="348106" y="282361"/>
                    <a:pt x="357234" y="251405"/>
                  </a:cubicBezTo>
                  <a:cubicBezTo>
                    <a:pt x="366362" y="220449"/>
                    <a:pt x="359219" y="182745"/>
                    <a:pt x="354853" y="156155"/>
                  </a:cubicBezTo>
                  <a:cubicBezTo>
                    <a:pt x="350487" y="129565"/>
                    <a:pt x="342549" y="110515"/>
                    <a:pt x="331040" y="91862"/>
                  </a:cubicBezTo>
                  <a:cubicBezTo>
                    <a:pt x="319531" y="73209"/>
                    <a:pt x="304450" y="56937"/>
                    <a:pt x="285797" y="44237"/>
                  </a:cubicBezTo>
                  <a:cubicBezTo>
                    <a:pt x="267144" y="31537"/>
                    <a:pt x="242934" y="22806"/>
                    <a:pt x="219122" y="15662"/>
                  </a:cubicBezTo>
                  <a:cubicBezTo>
                    <a:pt x="195310" y="8518"/>
                    <a:pt x="162766" y="3755"/>
                    <a:pt x="142922" y="1374"/>
                  </a:cubicBezTo>
                  <a:cubicBezTo>
                    <a:pt x="123078" y="-1007"/>
                    <a:pt x="113553" y="183"/>
                    <a:pt x="100059" y="1374"/>
                  </a:cubicBezTo>
                  <a:cubicBezTo>
                    <a:pt x="86565" y="2565"/>
                    <a:pt x="74262" y="5740"/>
                    <a:pt x="61959" y="8518"/>
                  </a:cubicBezTo>
                  <a:cubicBezTo>
                    <a:pt x="49656" y="11296"/>
                    <a:pt x="1634" y="11296"/>
                    <a:pt x="47" y="32330"/>
                  </a:cubicBezTo>
                  <a:close/>
                </a:path>
              </a:pathLst>
            </a:custGeom>
            <a:solidFill>
              <a:srgbClr val="E4683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en-GB" sz="1500" b="0" i="0" u="none" strike="noStrike" cap="none" normalizeH="0" baseline="0">
                <a:ln>
                  <a:noFill/>
                </a:ln>
                <a:solidFill>
                  <a:schemeClr val="tx1"/>
                </a:solidFill>
                <a:effectLst/>
                <a:latin typeface="Arial" pitchFamily="34" charset="0"/>
                <a:cs typeface="Arial" pitchFamily="34" charset="0"/>
              </a:endParaRPr>
            </a:p>
          </p:txBody>
        </p:sp>
        <p:sp>
          <p:nvSpPr>
            <p:cNvPr id="13" name="Freeform: Shape 12">
              <a:extLst>
                <a:ext uri="{FF2B5EF4-FFF2-40B4-BE49-F238E27FC236}">
                  <a16:creationId xmlns:a16="http://schemas.microsoft.com/office/drawing/2014/main" id="{E422BD43-E8BF-42AF-B6ED-5E9C72809221}"/>
                </a:ext>
              </a:extLst>
            </p:cNvPr>
            <p:cNvSpPr/>
            <p:nvPr/>
          </p:nvSpPr>
          <p:spPr bwMode="auto">
            <a:xfrm rot="21352494">
              <a:off x="4341362" y="4250725"/>
              <a:ext cx="597688" cy="914021"/>
            </a:xfrm>
            <a:custGeom>
              <a:avLst/>
              <a:gdLst>
                <a:gd name="connsiteX0" fmla="*/ 311555 w 530657"/>
                <a:gd name="connsiteY0" fmla="*/ 58126 h 743603"/>
                <a:gd name="connsiteX1" fmla="*/ 363942 w 530657"/>
                <a:gd name="connsiteY1" fmla="*/ 134326 h 743603"/>
                <a:gd name="connsiteX2" fmla="*/ 406805 w 530657"/>
                <a:gd name="connsiteY2" fmla="*/ 189094 h 743603"/>
                <a:gd name="connsiteX3" fmla="*/ 449667 w 530657"/>
                <a:gd name="connsiteY3" fmla="*/ 258151 h 743603"/>
                <a:gd name="connsiteX4" fmla="*/ 473480 w 530657"/>
                <a:gd name="connsiteY4" fmla="*/ 315301 h 743603"/>
                <a:gd name="connsiteX5" fmla="*/ 497292 w 530657"/>
                <a:gd name="connsiteY5" fmla="*/ 377213 h 743603"/>
                <a:gd name="connsiteX6" fmla="*/ 518724 w 530657"/>
                <a:gd name="connsiteY6" fmla="*/ 448651 h 743603"/>
                <a:gd name="connsiteX7" fmla="*/ 530630 w 530657"/>
                <a:gd name="connsiteY7" fmla="*/ 501038 h 743603"/>
                <a:gd name="connsiteX8" fmla="*/ 521105 w 530657"/>
                <a:gd name="connsiteY8" fmla="*/ 586763 h 743603"/>
                <a:gd name="connsiteX9" fmla="*/ 494911 w 530657"/>
                <a:gd name="connsiteY9" fmla="*/ 646294 h 743603"/>
                <a:gd name="connsiteX10" fmla="*/ 473480 w 530657"/>
                <a:gd name="connsiteY10" fmla="*/ 717732 h 743603"/>
                <a:gd name="connsiteX11" fmla="*/ 456811 w 530657"/>
                <a:gd name="connsiteY11" fmla="*/ 741544 h 743603"/>
                <a:gd name="connsiteX12" fmla="*/ 409186 w 530657"/>
                <a:gd name="connsiteY12" fmla="*/ 741544 h 743603"/>
                <a:gd name="connsiteX13" fmla="*/ 366324 w 530657"/>
                <a:gd name="connsiteY13" fmla="*/ 734401 h 743603"/>
                <a:gd name="connsiteX14" fmla="*/ 349655 w 530657"/>
                <a:gd name="connsiteY14" fmla="*/ 705826 h 743603"/>
                <a:gd name="connsiteX15" fmla="*/ 323461 w 530657"/>
                <a:gd name="connsiteY15" fmla="*/ 665344 h 743603"/>
                <a:gd name="connsiteX16" fmla="*/ 316317 w 530657"/>
                <a:gd name="connsiteY16" fmla="*/ 639151 h 743603"/>
                <a:gd name="connsiteX17" fmla="*/ 299649 w 530657"/>
                <a:gd name="connsiteY17" fmla="*/ 572476 h 743603"/>
                <a:gd name="connsiteX18" fmla="*/ 292505 w 530657"/>
                <a:gd name="connsiteY18" fmla="*/ 529613 h 743603"/>
                <a:gd name="connsiteX19" fmla="*/ 282980 w 530657"/>
                <a:gd name="connsiteY19" fmla="*/ 474844 h 743603"/>
                <a:gd name="connsiteX20" fmla="*/ 271074 w 530657"/>
                <a:gd name="connsiteY20" fmla="*/ 417694 h 743603"/>
                <a:gd name="connsiteX21" fmla="*/ 254405 w 530657"/>
                <a:gd name="connsiteY21" fmla="*/ 370069 h 743603"/>
                <a:gd name="connsiteX22" fmla="*/ 232974 w 530657"/>
                <a:gd name="connsiteY22" fmla="*/ 341494 h 743603"/>
                <a:gd name="connsiteX23" fmla="*/ 209161 w 530657"/>
                <a:gd name="connsiteY23" fmla="*/ 310538 h 743603"/>
                <a:gd name="connsiteX24" fmla="*/ 180586 w 530657"/>
                <a:gd name="connsiteY24" fmla="*/ 279582 h 743603"/>
                <a:gd name="connsiteX25" fmla="*/ 161536 w 530657"/>
                <a:gd name="connsiteY25" fmla="*/ 260532 h 743603"/>
                <a:gd name="connsiteX26" fmla="*/ 142486 w 530657"/>
                <a:gd name="connsiteY26" fmla="*/ 246244 h 743603"/>
                <a:gd name="connsiteX27" fmla="*/ 125817 w 530657"/>
                <a:gd name="connsiteY27" fmla="*/ 224813 h 743603"/>
                <a:gd name="connsiteX28" fmla="*/ 109149 w 530657"/>
                <a:gd name="connsiteY28" fmla="*/ 208144 h 743603"/>
                <a:gd name="connsiteX29" fmla="*/ 102005 w 530657"/>
                <a:gd name="connsiteY29" fmla="*/ 193857 h 743603"/>
                <a:gd name="connsiteX30" fmla="*/ 97242 w 530657"/>
                <a:gd name="connsiteY30" fmla="*/ 184332 h 743603"/>
                <a:gd name="connsiteX31" fmla="*/ 87717 w 530657"/>
                <a:gd name="connsiteY31" fmla="*/ 162901 h 743603"/>
                <a:gd name="connsiteX32" fmla="*/ 73430 w 530657"/>
                <a:gd name="connsiteY32" fmla="*/ 141469 h 743603"/>
                <a:gd name="connsiteX33" fmla="*/ 66286 w 530657"/>
                <a:gd name="connsiteY33" fmla="*/ 122419 h 743603"/>
                <a:gd name="connsiteX34" fmla="*/ 56761 w 530657"/>
                <a:gd name="connsiteY34" fmla="*/ 110513 h 743603"/>
                <a:gd name="connsiteX35" fmla="*/ 32949 w 530657"/>
                <a:gd name="connsiteY35" fmla="*/ 96226 h 743603"/>
                <a:gd name="connsiteX36" fmla="*/ 21042 w 530657"/>
                <a:gd name="connsiteY36" fmla="*/ 89082 h 743603"/>
                <a:gd name="connsiteX37" fmla="*/ 18661 w 530657"/>
                <a:gd name="connsiteY37" fmla="*/ 81938 h 743603"/>
                <a:gd name="connsiteX38" fmla="*/ 11517 w 530657"/>
                <a:gd name="connsiteY38" fmla="*/ 58126 h 743603"/>
                <a:gd name="connsiteX39" fmla="*/ 6755 w 530657"/>
                <a:gd name="connsiteY39" fmla="*/ 34313 h 743603"/>
                <a:gd name="connsiteX40" fmla="*/ 1992 w 530657"/>
                <a:gd name="connsiteY40" fmla="*/ 17644 h 743603"/>
                <a:gd name="connsiteX41" fmla="*/ 42474 w 530657"/>
                <a:gd name="connsiteY41" fmla="*/ 3357 h 743603"/>
                <a:gd name="connsiteX42" fmla="*/ 102005 w 530657"/>
                <a:gd name="connsiteY42" fmla="*/ 976 h 743603"/>
                <a:gd name="connsiteX43" fmla="*/ 144867 w 530657"/>
                <a:gd name="connsiteY43" fmla="*/ 976 h 743603"/>
                <a:gd name="connsiteX44" fmla="*/ 232974 w 530657"/>
                <a:gd name="connsiteY44" fmla="*/ 12882 h 743603"/>
                <a:gd name="connsiteX45" fmla="*/ 263930 w 530657"/>
                <a:gd name="connsiteY45" fmla="*/ 12882 h 743603"/>
                <a:gd name="connsiteX46" fmla="*/ 311555 w 530657"/>
                <a:gd name="connsiteY46" fmla="*/ 58126 h 743603"/>
                <a:gd name="connsiteX0" fmla="*/ 311555 w 530657"/>
                <a:gd name="connsiteY0" fmla="*/ 60590 h 746067"/>
                <a:gd name="connsiteX1" fmla="*/ 363942 w 530657"/>
                <a:gd name="connsiteY1" fmla="*/ 136790 h 746067"/>
                <a:gd name="connsiteX2" fmla="*/ 406805 w 530657"/>
                <a:gd name="connsiteY2" fmla="*/ 191558 h 746067"/>
                <a:gd name="connsiteX3" fmla="*/ 449667 w 530657"/>
                <a:gd name="connsiteY3" fmla="*/ 260615 h 746067"/>
                <a:gd name="connsiteX4" fmla="*/ 473480 w 530657"/>
                <a:gd name="connsiteY4" fmla="*/ 317765 h 746067"/>
                <a:gd name="connsiteX5" fmla="*/ 497292 w 530657"/>
                <a:gd name="connsiteY5" fmla="*/ 379677 h 746067"/>
                <a:gd name="connsiteX6" fmla="*/ 518724 w 530657"/>
                <a:gd name="connsiteY6" fmla="*/ 451115 h 746067"/>
                <a:gd name="connsiteX7" fmla="*/ 530630 w 530657"/>
                <a:gd name="connsiteY7" fmla="*/ 503502 h 746067"/>
                <a:gd name="connsiteX8" fmla="*/ 521105 w 530657"/>
                <a:gd name="connsiteY8" fmla="*/ 589227 h 746067"/>
                <a:gd name="connsiteX9" fmla="*/ 494911 w 530657"/>
                <a:gd name="connsiteY9" fmla="*/ 648758 h 746067"/>
                <a:gd name="connsiteX10" fmla="*/ 473480 w 530657"/>
                <a:gd name="connsiteY10" fmla="*/ 720196 h 746067"/>
                <a:gd name="connsiteX11" fmla="*/ 456811 w 530657"/>
                <a:gd name="connsiteY11" fmla="*/ 744008 h 746067"/>
                <a:gd name="connsiteX12" fmla="*/ 409186 w 530657"/>
                <a:gd name="connsiteY12" fmla="*/ 744008 h 746067"/>
                <a:gd name="connsiteX13" fmla="*/ 366324 w 530657"/>
                <a:gd name="connsiteY13" fmla="*/ 736865 h 746067"/>
                <a:gd name="connsiteX14" fmla="*/ 349655 w 530657"/>
                <a:gd name="connsiteY14" fmla="*/ 708290 h 746067"/>
                <a:gd name="connsiteX15" fmla="*/ 323461 w 530657"/>
                <a:gd name="connsiteY15" fmla="*/ 667808 h 746067"/>
                <a:gd name="connsiteX16" fmla="*/ 316317 w 530657"/>
                <a:gd name="connsiteY16" fmla="*/ 641615 h 746067"/>
                <a:gd name="connsiteX17" fmla="*/ 299649 w 530657"/>
                <a:gd name="connsiteY17" fmla="*/ 574940 h 746067"/>
                <a:gd name="connsiteX18" fmla="*/ 292505 w 530657"/>
                <a:gd name="connsiteY18" fmla="*/ 532077 h 746067"/>
                <a:gd name="connsiteX19" fmla="*/ 282980 w 530657"/>
                <a:gd name="connsiteY19" fmla="*/ 477308 h 746067"/>
                <a:gd name="connsiteX20" fmla="*/ 271074 w 530657"/>
                <a:gd name="connsiteY20" fmla="*/ 420158 h 746067"/>
                <a:gd name="connsiteX21" fmla="*/ 254405 w 530657"/>
                <a:gd name="connsiteY21" fmla="*/ 372533 h 746067"/>
                <a:gd name="connsiteX22" fmla="*/ 232974 w 530657"/>
                <a:gd name="connsiteY22" fmla="*/ 343958 h 746067"/>
                <a:gd name="connsiteX23" fmla="*/ 209161 w 530657"/>
                <a:gd name="connsiteY23" fmla="*/ 313002 h 746067"/>
                <a:gd name="connsiteX24" fmla="*/ 180586 w 530657"/>
                <a:gd name="connsiteY24" fmla="*/ 282046 h 746067"/>
                <a:gd name="connsiteX25" fmla="*/ 161536 w 530657"/>
                <a:gd name="connsiteY25" fmla="*/ 262996 h 746067"/>
                <a:gd name="connsiteX26" fmla="*/ 142486 w 530657"/>
                <a:gd name="connsiteY26" fmla="*/ 248708 h 746067"/>
                <a:gd name="connsiteX27" fmla="*/ 125817 w 530657"/>
                <a:gd name="connsiteY27" fmla="*/ 227277 h 746067"/>
                <a:gd name="connsiteX28" fmla="*/ 109149 w 530657"/>
                <a:gd name="connsiteY28" fmla="*/ 210608 h 746067"/>
                <a:gd name="connsiteX29" fmla="*/ 102005 w 530657"/>
                <a:gd name="connsiteY29" fmla="*/ 196321 h 746067"/>
                <a:gd name="connsiteX30" fmla="*/ 97242 w 530657"/>
                <a:gd name="connsiteY30" fmla="*/ 186796 h 746067"/>
                <a:gd name="connsiteX31" fmla="*/ 87717 w 530657"/>
                <a:gd name="connsiteY31" fmla="*/ 165365 h 746067"/>
                <a:gd name="connsiteX32" fmla="*/ 73430 w 530657"/>
                <a:gd name="connsiteY32" fmla="*/ 143933 h 746067"/>
                <a:gd name="connsiteX33" fmla="*/ 66286 w 530657"/>
                <a:gd name="connsiteY33" fmla="*/ 124883 h 746067"/>
                <a:gd name="connsiteX34" fmla="*/ 56761 w 530657"/>
                <a:gd name="connsiteY34" fmla="*/ 112977 h 746067"/>
                <a:gd name="connsiteX35" fmla="*/ 32949 w 530657"/>
                <a:gd name="connsiteY35" fmla="*/ 98690 h 746067"/>
                <a:gd name="connsiteX36" fmla="*/ 21042 w 530657"/>
                <a:gd name="connsiteY36" fmla="*/ 91546 h 746067"/>
                <a:gd name="connsiteX37" fmla="*/ 18661 w 530657"/>
                <a:gd name="connsiteY37" fmla="*/ 84402 h 746067"/>
                <a:gd name="connsiteX38" fmla="*/ 11517 w 530657"/>
                <a:gd name="connsiteY38" fmla="*/ 60590 h 746067"/>
                <a:gd name="connsiteX39" fmla="*/ 6755 w 530657"/>
                <a:gd name="connsiteY39" fmla="*/ 36777 h 746067"/>
                <a:gd name="connsiteX40" fmla="*/ 1992 w 530657"/>
                <a:gd name="connsiteY40" fmla="*/ 20108 h 746067"/>
                <a:gd name="connsiteX41" fmla="*/ 42474 w 530657"/>
                <a:gd name="connsiteY41" fmla="*/ 5821 h 746067"/>
                <a:gd name="connsiteX42" fmla="*/ 102005 w 530657"/>
                <a:gd name="connsiteY42" fmla="*/ 3440 h 746067"/>
                <a:gd name="connsiteX43" fmla="*/ 144867 w 530657"/>
                <a:gd name="connsiteY43" fmla="*/ 3440 h 746067"/>
                <a:gd name="connsiteX44" fmla="*/ 232974 w 530657"/>
                <a:gd name="connsiteY44" fmla="*/ 15346 h 746067"/>
                <a:gd name="connsiteX45" fmla="*/ 273580 w 530657"/>
                <a:gd name="connsiteY45" fmla="*/ 267 h 746067"/>
                <a:gd name="connsiteX46" fmla="*/ 311555 w 530657"/>
                <a:gd name="connsiteY46" fmla="*/ 60590 h 746067"/>
                <a:gd name="connsiteX0" fmla="*/ 311555 w 530657"/>
                <a:gd name="connsiteY0" fmla="*/ 67031 h 752508"/>
                <a:gd name="connsiteX1" fmla="*/ 363942 w 530657"/>
                <a:gd name="connsiteY1" fmla="*/ 143231 h 752508"/>
                <a:gd name="connsiteX2" fmla="*/ 406805 w 530657"/>
                <a:gd name="connsiteY2" fmla="*/ 197999 h 752508"/>
                <a:gd name="connsiteX3" fmla="*/ 449667 w 530657"/>
                <a:gd name="connsiteY3" fmla="*/ 267056 h 752508"/>
                <a:gd name="connsiteX4" fmla="*/ 473480 w 530657"/>
                <a:gd name="connsiteY4" fmla="*/ 324206 h 752508"/>
                <a:gd name="connsiteX5" fmla="*/ 497292 w 530657"/>
                <a:gd name="connsiteY5" fmla="*/ 386118 h 752508"/>
                <a:gd name="connsiteX6" fmla="*/ 518724 w 530657"/>
                <a:gd name="connsiteY6" fmla="*/ 457556 h 752508"/>
                <a:gd name="connsiteX7" fmla="*/ 530630 w 530657"/>
                <a:gd name="connsiteY7" fmla="*/ 509943 h 752508"/>
                <a:gd name="connsiteX8" fmla="*/ 521105 w 530657"/>
                <a:gd name="connsiteY8" fmla="*/ 595668 h 752508"/>
                <a:gd name="connsiteX9" fmla="*/ 494911 w 530657"/>
                <a:gd name="connsiteY9" fmla="*/ 655199 h 752508"/>
                <a:gd name="connsiteX10" fmla="*/ 473480 w 530657"/>
                <a:gd name="connsiteY10" fmla="*/ 726637 h 752508"/>
                <a:gd name="connsiteX11" fmla="*/ 456811 w 530657"/>
                <a:gd name="connsiteY11" fmla="*/ 750449 h 752508"/>
                <a:gd name="connsiteX12" fmla="*/ 409186 w 530657"/>
                <a:gd name="connsiteY12" fmla="*/ 750449 h 752508"/>
                <a:gd name="connsiteX13" fmla="*/ 366324 w 530657"/>
                <a:gd name="connsiteY13" fmla="*/ 743306 h 752508"/>
                <a:gd name="connsiteX14" fmla="*/ 349655 w 530657"/>
                <a:gd name="connsiteY14" fmla="*/ 714731 h 752508"/>
                <a:gd name="connsiteX15" fmla="*/ 323461 w 530657"/>
                <a:gd name="connsiteY15" fmla="*/ 674249 h 752508"/>
                <a:gd name="connsiteX16" fmla="*/ 316317 w 530657"/>
                <a:gd name="connsiteY16" fmla="*/ 648056 h 752508"/>
                <a:gd name="connsiteX17" fmla="*/ 299649 w 530657"/>
                <a:gd name="connsiteY17" fmla="*/ 581381 h 752508"/>
                <a:gd name="connsiteX18" fmla="*/ 292505 w 530657"/>
                <a:gd name="connsiteY18" fmla="*/ 538518 h 752508"/>
                <a:gd name="connsiteX19" fmla="*/ 282980 w 530657"/>
                <a:gd name="connsiteY19" fmla="*/ 483749 h 752508"/>
                <a:gd name="connsiteX20" fmla="*/ 271074 w 530657"/>
                <a:gd name="connsiteY20" fmla="*/ 426599 h 752508"/>
                <a:gd name="connsiteX21" fmla="*/ 254405 w 530657"/>
                <a:gd name="connsiteY21" fmla="*/ 378974 h 752508"/>
                <a:gd name="connsiteX22" fmla="*/ 232974 w 530657"/>
                <a:gd name="connsiteY22" fmla="*/ 350399 h 752508"/>
                <a:gd name="connsiteX23" fmla="*/ 209161 w 530657"/>
                <a:gd name="connsiteY23" fmla="*/ 319443 h 752508"/>
                <a:gd name="connsiteX24" fmla="*/ 180586 w 530657"/>
                <a:gd name="connsiteY24" fmla="*/ 288487 h 752508"/>
                <a:gd name="connsiteX25" fmla="*/ 161536 w 530657"/>
                <a:gd name="connsiteY25" fmla="*/ 269437 h 752508"/>
                <a:gd name="connsiteX26" fmla="*/ 142486 w 530657"/>
                <a:gd name="connsiteY26" fmla="*/ 255149 h 752508"/>
                <a:gd name="connsiteX27" fmla="*/ 125817 w 530657"/>
                <a:gd name="connsiteY27" fmla="*/ 233718 h 752508"/>
                <a:gd name="connsiteX28" fmla="*/ 109149 w 530657"/>
                <a:gd name="connsiteY28" fmla="*/ 217049 h 752508"/>
                <a:gd name="connsiteX29" fmla="*/ 102005 w 530657"/>
                <a:gd name="connsiteY29" fmla="*/ 202762 h 752508"/>
                <a:gd name="connsiteX30" fmla="*/ 97242 w 530657"/>
                <a:gd name="connsiteY30" fmla="*/ 193237 h 752508"/>
                <a:gd name="connsiteX31" fmla="*/ 87717 w 530657"/>
                <a:gd name="connsiteY31" fmla="*/ 171806 h 752508"/>
                <a:gd name="connsiteX32" fmla="*/ 73430 w 530657"/>
                <a:gd name="connsiteY32" fmla="*/ 150374 h 752508"/>
                <a:gd name="connsiteX33" fmla="*/ 66286 w 530657"/>
                <a:gd name="connsiteY33" fmla="*/ 131324 h 752508"/>
                <a:gd name="connsiteX34" fmla="*/ 56761 w 530657"/>
                <a:gd name="connsiteY34" fmla="*/ 119418 h 752508"/>
                <a:gd name="connsiteX35" fmla="*/ 32949 w 530657"/>
                <a:gd name="connsiteY35" fmla="*/ 105131 h 752508"/>
                <a:gd name="connsiteX36" fmla="*/ 21042 w 530657"/>
                <a:gd name="connsiteY36" fmla="*/ 97987 h 752508"/>
                <a:gd name="connsiteX37" fmla="*/ 18661 w 530657"/>
                <a:gd name="connsiteY37" fmla="*/ 90843 h 752508"/>
                <a:gd name="connsiteX38" fmla="*/ 11517 w 530657"/>
                <a:gd name="connsiteY38" fmla="*/ 67031 h 752508"/>
                <a:gd name="connsiteX39" fmla="*/ 6755 w 530657"/>
                <a:gd name="connsiteY39" fmla="*/ 43218 h 752508"/>
                <a:gd name="connsiteX40" fmla="*/ 1992 w 530657"/>
                <a:gd name="connsiteY40" fmla="*/ 26549 h 752508"/>
                <a:gd name="connsiteX41" fmla="*/ 42474 w 530657"/>
                <a:gd name="connsiteY41" fmla="*/ 12262 h 752508"/>
                <a:gd name="connsiteX42" fmla="*/ 102005 w 530657"/>
                <a:gd name="connsiteY42" fmla="*/ 9881 h 752508"/>
                <a:gd name="connsiteX43" fmla="*/ 144867 w 530657"/>
                <a:gd name="connsiteY43" fmla="*/ 9881 h 752508"/>
                <a:gd name="connsiteX44" fmla="*/ 204974 w 530657"/>
                <a:gd name="connsiteY44" fmla="*/ 259 h 752508"/>
                <a:gd name="connsiteX45" fmla="*/ 273580 w 530657"/>
                <a:gd name="connsiteY45" fmla="*/ 6708 h 752508"/>
                <a:gd name="connsiteX46" fmla="*/ 311555 w 530657"/>
                <a:gd name="connsiteY46" fmla="*/ 67031 h 752508"/>
                <a:gd name="connsiteX0" fmla="*/ 311555 w 530649"/>
                <a:gd name="connsiteY0" fmla="*/ 67031 h 752508"/>
                <a:gd name="connsiteX1" fmla="*/ 363942 w 530649"/>
                <a:gd name="connsiteY1" fmla="*/ 143231 h 752508"/>
                <a:gd name="connsiteX2" fmla="*/ 406805 w 530649"/>
                <a:gd name="connsiteY2" fmla="*/ 197999 h 752508"/>
                <a:gd name="connsiteX3" fmla="*/ 449667 w 530649"/>
                <a:gd name="connsiteY3" fmla="*/ 267056 h 752508"/>
                <a:gd name="connsiteX4" fmla="*/ 473480 w 530649"/>
                <a:gd name="connsiteY4" fmla="*/ 324206 h 752508"/>
                <a:gd name="connsiteX5" fmla="*/ 497292 w 530649"/>
                <a:gd name="connsiteY5" fmla="*/ 386118 h 752508"/>
                <a:gd name="connsiteX6" fmla="*/ 518724 w 530649"/>
                <a:gd name="connsiteY6" fmla="*/ 457556 h 752508"/>
                <a:gd name="connsiteX7" fmla="*/ 530630 w 530649"/>
                <a:gd name="connsiteY7" fmla="*/ 509943 h 752508"/>
                <a:gd name="connsiteX8" fmla="*/ 521105 w 530649"/>
                <a:gd name="connsiteY8" fmla="*/ 595668 h 752508"/>
                <a:gd name="connsiteX9" fmla="*/ 506041 w 530649"/>
                <a:gd name="connsiteY9" fmla="*/ 675598 h 752508"/>
                <a:gd name="connsiteX10" fmla="*/ 473480 w 530649"/>
                <a:gd name="connsiteY10" fmla="*/ 726637 h 752508"/>
                <a:gd name="connsiteX11" fmla="*/ 456811 w 530649"/>
                <a:gd name="connsiteY11" fmla="*/ 750449 h 752508"/>
                <a:gd name="connsiteX12" fmla="*/ 409186 w 530649"/>
                <a:gd name="connsiteY12" fmla="*/ 750449 h 752508"/>
                <a:gd name="connsiteX13" fmla="*/ 366324 w 530649"/>
                <a:gd name="connsiteY13" fmla="*/ 743306 h 752508"/>
                <a:gd name="connsiteX14" fmla="*/ 349655 w 530649"/>
                <a:gd name="connsiteY14" fmla="*/ 714731 h 752508"/>
                <a:gd name="connsiteX15" fmla="*/ 323461 w 530649"/>
                <a:gd name="connsiteY15" fmla="*/ 674249 h 752508"/>
                <a:gd name="connsiteX16" fmla="*/ 316317 w 530649"/>
                <a:gd name="connsiteY16" fmla="*/ 648056 h 752508"/>
                <a:gd name="connsiteX17" fmla="*/ 299649 w 530649"/>
                <a:gd name="connsiteY17" fmla="*/ 581381 h 752508"/>
                <a:gd name="connsiteX18" fmla="*/ 292505 w 530649"/>
                <a:gd name="connsiteY18" fmla="*/ 538518 h 752508"/>
                <a:gd name="connsiteX19" fmla="*/ 282980 w 530649"/>
                <a:gd name="connsiteY19" fmla="*/ 483749 h 752508"/>
                <a:gd name="connsiteX20" fmla="*/ 271074 w 530649"/>
                <a:gd name="connsiteY20" fmla="*/ 426599 h 752508"/>
                <a:gd name="connsiteX21" fmla="*/ 254405 w 530649"/>
                <a:gd name="connsiteY21" fmla="*/ 378974 h 752508"/>
                <a:gd name="connsiteX22" fmla="*/ 232974 w 530649"/>
                <a:gd name="connsiteY22" fmla="*/ 350399 h 752508"/>
                <a:gd name="connsiteX23" fmla="*/ 209161 w 530649"/>
                <a:gd name="connsiteY23" fmla="*/ 319443 h 752508"/>
                <a:gd name="connsiteX24" fmla="*/ 180586 w 530649"/>
                <a:gd name="connsiteY24" fmla="*/ 288487 h 752508"/>
                <a:gd name="connsiteX25" fmla="*/ 161536 w 530649"/>
                <a:gd name="connsiteY25" fmla="*/ 269437 h 752508"/>
                <a:gd name="connsiteX26" fmla="*/ 142486 w 530649"/>
                <a:gd name="connsiteY26" fmla="*/ 255149 h 752508"/>
                <a:gd name="connsiteX27" fmla="*/ 125817 w 530649"/>
                <a:gd name="connsiteY27" fmla="*/ 233718 h 752508"/>
                <a:gd name="connsiteX28" fmla="*/ 109149 w 530649"/>
                <a:gd name="connsiteY28" fmla="*/ 217049 h 752508"/>
                <a:gd name="connsiteX29" fmla="*/ 102005 w 530649"/>
                <a:gd name="connsiteY29" fmla="*/ 202762 h 752508"/>
                <a:gd name="connsiteX30" fmla="*/ 97242 w 530649"/>
                <a:gd name="connsiteY30" fmla="*/ 193237 h 752508"/>
                <a:gd name="connsiteX31" fmla="*/ 87717 w 530649"/>
                <a:gd name="connsiteY31" fmla="*/ 171806 h 752508"/>
                <a:gd name="connsiteX32" fmla="*/ 73430 w 530649"/>
                <a:gd name="connsiteY32" fmla="*/ 150374 h 752508"/>
                <a:gd name="connsiteX33" fmla="*/ 66286 w 530649"/>
                <a:gd name="connsiteY33" fmla="*/ 131324 h 752508"/>
                <a:gd name="connsiteX34" fmla="*/ 56761 w 530649"/>
                <a:gd name="connsiteY34" fmla="*/ 119418 h 752508"/>
                <a:gd name="connsiteX35" fmla="*/ 32949 w 530649"/>
                <a:gd name="connsiteY35" fmla="*/ 105131 h 752508"/>
                <a:gd name="connsiteX36" fmla="*/ 21042 w 530649"/>
                <a:gd name="connsiteY36" fmla="*/ 97987 h 752508"/>
                <a:gd name="connsiteX37" fmla="*/ 18661 w 530649"/>
                <a:gd name="connsiteY37" fmla="*/ 90843 h 752508"/>
                <a:gd name="connsiteX38" fmla="*/ 11517 w 530649"/>
                <a:gd name="connsiteY38" fmla="*/ 67031 h 752508"/>
                <a:gd name="connsiteX39" fmla="*/ 6755 w 530649"/>
                <a:gd name="connsiteY39" fmla="*/ 43218 h 752508"/>
                <a:gd name="connsiteX40" fmla="*/ 1992 w 530649"/>
                <a:gd name="connsiteY40" fmla="*/ 26549 h 752508"/>
                <a:gd name="connsiteX41" fmla="*/ 42474 w 530649"/>
                <a:gd name="connsiteY41" fmla="*/ 12262 h 752508"/>
                <a:gd name="connsiteX42" fmla="*/ 102005 w 530649"/>
                <a:gd name="connsiteY42" fmla="*/ 9881 h 752508"/>
                <a:gd name="connsiteX43" fmla="*/ 144867 w 530649"/>
                <a:gd name="connsiteY43" fmla="*/ 9881 h 752508"/>
                <a:gd name="connsiteX44" fmla="*/ 204974 w 530649"/>
                <a:gd name="connsiteY44" fmla="*/ 259 h 752508"/>
                <a:gd name="connsiteX45" fmla="*/ 273580 w 530649"/>
                <a:gd name="connsiteY45" fmla="*/ 6708 h 752508"/>
                <a:gd name="connsiteX46" fmla="*/ 311555 w 530649"/>
                <a:gd name="connsiteY46" fmla="*/ 67031 h 75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30649" h="752508">
                  <a:moveTo>
                    <a:pt x="311555" y="67031"/>
                  </a:moveTo>
                  <a:cubicBezTo>
                    <a:pt x="326615" y="89785"/>
                    <a:pt x="348067" y="121403"/>
                    <a:pt x="363942" y="143231"/>
                  </a:cubicBezTo>
                  <a:cubicBezTo>
                    <a:pt x="379817" y="165059"/>
                    <a:pt x="392518" y="177362"/>
                    <a:pt x="406805" y="197999"/>
                  </a:cubicBezTo>
                  <a:cubicBezTo>
                    <a:pt x="421092" y="218636"/>
                    <a:pt x="438555" y="246022"/>
                    <a:pt x="449667" y="267056"/>
                  </a:cubicBezTo>
                  <a:cubicBezTo>
                    <a:pt x="460779" y="288090"/>
                    <a:pt x="465543" y="304362"/>
                    <a:pt x="473480" y="324206"/>
                  </a:cubicBezTo>
                  <a:cubicBezTo>
                    <a:pt x="481417" y="344050"/>
                    <a:pt x="489751" y="363893"/>
                    <a:pt x="497292" y="386118"/>
                  </a:cubicBezTo>
                  <a:cubicBezTo>
                    <a:pt x="504833" y="408343"/>
                    <a:pt x="513168" y="436919"/>
                    <a:pt x="518724" y="457556"/>
                  </a:cubicBezTo>
                  <a:cubicBezTo>
                    <a:pt x="524280" y="478193"/>
                    <a:pt x="530233" y="486924"/>
                    <a:pt x="530630" y="509943"/>
                  </a:cubicBezTo>
                  <a:cubicBezTo>
                    <a:pt x="531027" y="532962"/>
                    <a:pt x="525203" y="568059"/>
                    <a:pt x="521105" y="595668"/>
                  </a:cubicBezTo>
                  <a:cubicBezTo>
                    <a:pt x="517007" y="623277"/>
                    <a:pt x="513978" y="653770"/>
                    <a:pt x="506041" y="675598"/>
                  </a:cubicBezTo>
                  <a:cubicBezTo>
                    <a:pt x="498104" y="697426"/>
                    <a:pt x="481685" y="714162"/>
                    <a:pt x="473480" y="726637"/>
                  </a:cubicBezTo>
                  <a:cubicBezTo>
                    <a:pt x="465275" y="739112"/>
                    <a:pt x="467527" y="746480"/>
                    <a:pt x="456811" y="750449"/>
                  </a:cubicBezTo>
                  <a:cubicBezTo>
                    <a:pt x="446095" y="754418"/>
                    <a:pt x="424267" y="751639"/>
                    <a:pt x="409186" y="750449"/>
                  </a:cubicBezTo>
                  <a:cubicBezTo>
                    <a:pt x="394105" y="749259"/>
                    <a:pt x="376246" y="749259"/>
                    <a:pt x="366324" y="743306"/>
                  </a:cubicBezTo>
                  <a:cubicBezTo>
                    <a:pt x="356402" y="737353"/>
                    <a:pt x="356799" y="726241"/>
                    <a:pt x="349655" y="714731"/>
                  </a:cubicBezTo>
                  <a:cubicBezTo>
                    <a:pt x="342511" y="703221"/>
                    <a:pt x="329017" y="685362"/>
                    <a:pt x="323461" y="674249"/>
                  </a:cubicBezTo>
                  <a:cubicBezTo>
                    <a:pt x="317905" y="663137"/>
                    <a:pt x="320286" y="663534"/>
                    <a:pt x="316317" y="648056"/>
                  </a:cubicBezTo>
                  <a:cubicBezTo>
                    <a:pt x="312348" y="632578"/>
                    <a:pt x="303618" y="599637"/>
                    <a:pt x="299649" y="581381"/>
                  </a:cubicBezTo>
                  <a:cubicBezTo>
                    <a:pt x="295680" y="563125"/>
                    <a:pt x="295283" y="554790"/>
                    <a:pt x="292505" y="538518"/>
                  </a:cubicBezTo>
                  <a:cubicBezTo>
                    <a:pt x="289727" y="522246"/>
                    <a:pt x="286552" y="502402"/>
                    <a:pt x="282980" y="483749"/>
                  </a:cubicBezTo>
                  <a:cubicBezTo>
                    <a:pt x="279408" y="465096"/>
                    <a:pt x="275837" y="444062"/>
                    <a:pt x="271074" y="426599"/>
                  </a:cubicBezTo>
                  <a:cubicBezTo>
                    <a:pt x="266311" y="409136"/>
                    <a:pt x="260755" y="391674"/>
                    <a:pt x="254405" y="378974"/>
                  </a:cubicBezTo>
                  <a:cubicBezTo>
                    <a:pt x="248055" y="366274"/>
                    <a:pt x="240515" y="360321"/>
                    <a:pt x="232974" y="350399"/>
                  </a:cubicBezTo>
                  <a:cubicBezTo>
                    <a:pt x="225433" y="340477"/>
                    <a:pt x="217892" y="329762"/>
                    <a:pt x="209161" y="319443"/>
                  </a:cubicBezTo>
                  <a:cubicBezTo>
                    <a:pt x="200430" y="309124"/>
                    <a:pt x="188524" y="296821"/>
                    <a:pt x="180586" y="288487"/>
                  </a:cubicBezTo>
                  <a:cubicBezTo>
                    <a:pt x="172648" y="280153"/>
                    <a:pt x="167886" y="274993"/>
                    <a:pt x="161536" y="269437"/>
                  </a:cubicBezTo>
                  <a:cubicBezTo>
                    <a:pt x="155186" y="263881"/>
                    <a:pt x="148439" y="261102"/>
                    <a:pt x="142486" y="255149"/>
                  </a:cubicBezTo>
                  <a:cubicBezTo>
                    <a:pt x="136533" y="249196"/>
                    <a:pt x="131373" y="240068"/>
                    <a:pt x="125817" y="233718"/>
                  </a:cubicBezTo>
                  <a:cubicBezTo>
                    <a:pt x="120261" y="227368"/>
                    <a:pt x="113118" y="222208"/>
                    <a:pt x="109149" y="217049"/>
                  </a:cubicBezTo>
                  <a:cubicBezTo>
                    <a:pt x="105180" y="211890"/>
                    <a:pt x="102005" y="202762"/>
                    <a:pt x="102005" y="202762"/>
                  </a:cubicBezTo>
                  <a:cubicBezTo>
                    <a:pt x="100021" y="198793"/>
                    <a:pt x="99623" y="198396"/>
                    <a:pt x="97242" y="193237"/>
                  </a:cubicBezTo>
                  <a:cubicBezTo>
                    <a:pt x="94861" y="188078"/>
                    <a:pt x="91686" y="178950"/>
                    <a:pt x="87717" y="171806"/>
                  </a:cubicBezTo>
                  <a:cubicBezTo>
                    <a:pt x="83748" y="164662"/>
                    <a:pt x="77002" y="157121"/>
                    <a:pt x="73430" y="150374"/>
                  </a:cubicBezTo>
                  <a:cubicBezTo>
                    <a:pt x="69858" y="143627"/>
                    <a:pt x="69064" y="136483"/>
                    <a:pt x="66286" y="131324"/>
                  </a:cubicBezTo>
                  <a:cubicBezTo>
                    <a:pt x="63508" y="126165"/>
                    <a:pt x="62317" y="123783"/>
                    <a:pt x="56761" y="119418"/>
                  </a:cubicBezTo>
                  <a:cubicBezTo>
                    <a:pt x="51205" y="115053"/>
                    <a:pt x="32949" y="105131"/>
                    <a:pt x="32949" y="105131"/>
                  </a:cubicBezTo>
                  <a:lnTo>
                    <a:pt x="21042" y="97987"/>
                  </a:lnTo>
                  <a:cubicBezTo>
                    <a:pt x="18661" y="95606"/>
                    <a:pt x="20248" y="96002"/>
                    <a:pt x="18661" y="90843"/>
                  </a:cubicBezTo>
                  <a:cubicBezTo>
                    <a:pt x="17074" y="85684"/>
                    <a:pt x="13501" y="74968"/>
                    <a:pt x="11517" y="67031"/>
                  </a:cubicBezTo>
                  <a:cubicBezTo>
                    <a:pt x="9533" y="59094"/>
                    <a:pt x="8342" y="49965"/>
                    <a:pt x="6755" y="43218"/>
                  </a:cubicBezTo>
                  <a:cubicBezTo>
                    <a:pt x="5167" y="36471"/>
                    <a:pt x="-3961" y="31708"/>
                    <a:pt x="1992" y="26549"/>
                  </a:cubicBezTo>
                  <a:cubicBezTo>
                    <a:pt x="7945" y="21390"/>
                    <a:pt x="25805" y="15040"/>
                    <a:pt x="42474" y="12262"/>
                  </a:cubicBezTo>
                  <a:cubicBezTo>
                    <a:pt x="59143" y="9484"/>
                    <a:pt x="84940" y="10278"/>
                    <a:pt x="102005" y="9881"/>
                  </a:cubicBezTo>
                  <a:cubicBezTo>
                    <a:pt x="119070" y="9484"/>
                    <a:pt x="127706" y="11485"/>
                    <a:pt x="144867" y="9881"/>
                  </a:cubicBezTo>
                  <a:cubicBezTo>
                    <a:pt x="162028" y="8277"/>
                    <a:pt x="185130" y="-1725"/>
                    <a:pt x="204974" y="259"/>
                  </a:cubicBezTo>
                  <a:lnTo>
                    <a:pt x="273580" y="6708"/>
                  </a:lnTo>
                  <a:cubicBezTo>
                    <a:pt x="291344" y="17837"/>
                    <a:pt x="296495" y="44277"/>
                    <a:pt x="311555" y="67031"/>
                  </a:cubicBezTo>
                  <a:close/>
                </a:path>
              </a:pathLst>
            </a:custGeom>
            <a:blipFill>
              <a:blip r:embed="rId3"/>
              <a:tile tx="0" ty="0" sx="100000" sy="100000" flip="none" algn="tl"/>
            </a:blipFill>
            <a:ln w="9525" cap="flat" cmpd="sng" algn="ctr">
              <a:noFill/>
              <a:prstDash val="solid"/>
              <a:round/>
              <a:headEnd type="none" w="med" len="med"/>
              <a:tailEnd type="none" w="med" len="med"/>
            </a:ln>
            <a:effectLst>
              <a:softEdge rad="0"/>
            </a:effectLst>
            <a:extLst/>
          </p:spPr>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en-GB" sz="1500" b="0" i="0" u="none" strike="noStrike" cap="none" normalizeH="0" baseline="0" dirty="0">
                <a:ln>
                  <a:noFill/>
                </a:ln>
                <a:solidFill>
                  <a:schemeClr val="tx1"/>
                </a:solidFill>
                <a:effectLst/>
                <a:latin typeface="Arial" pitchFamily="34" charset="0"/>
                <a:cs typeface="Arial" pitchFamily="34" charset="0"/>
              </a:endParaRPr>
            </a:p>
          </p:txBody>
        </p:sp>
        <p:sp>
          <p:nvSpPr>
            <p:cNvPr id="8" name="TextBox 7">
              <a:extLst>
                <a:ext uri="{FF2B5EF4-FFF2-40B4-BE49-F238E27FC236}">
                  <a16:creationId xmlns:a16="http://schemas.microsoft.com/office/drawing/2014/main" id="{E098CA90-5622-458D-A91D-C719B517E324}"/>
                </a:ext>
              </a:extLst>
            </p:cNvPr>
            <p:cNvSpPr txBox="1"/>
            <p:nvPr/>
          </p:nvSpPr>
          <p:spPr>
            <a:xfrm>
              <a:off x="3143672" y="4149080"/>
              <a:ext cx="2583591" cy="1061573"/>
            </a:xfrm>
            <a:prstGeom prst="rect">
              <a:avLst/>
            </a:prstGeom>
            <a:noFill/>
          </p:spPr>
          <p:txBody>
            <a:bodyPr wrap="square" rtlCol="0">
              <a:spAutoFit/>
            </a:bodyPr>
            <a:lstStyle/>
            <a:p>
              <a:r>
                <a:rPr lang="fr-FR" sz="6000" b="1" dirty="0">
                  <a:solidFill>
                    <a:srgbClr val="FDF6D7"/>
                  </a:solidFill>
                  <a:latin typeface="Gloucester MT Extra Condensed" panose="02030808020601010101" pitchFamily="18" charset="0"/>
                </a:rPr>
                <a:t>S</a:t>
              </a:r>
              <a:r>
                <a:rPr lang="fr-FR" sz="4400" b="1" dirty="0">
                  <a:solidFill>
                    <a:srgbClr val="FDF6D7"/>
                  </a:solidFill>
                  <a:latin typeface="Gloucester MT Extra Condensed" panose="02030808020601010101" pitchFamily="18" charset="0"/>
                </a:rPr>
                <a:t>MART</a:t>
              </a:r>
              <a:endParaRPr lang="en-GB" sz="4400" b="1" dirty="0">
                <a:solidFill>
                  <a:srgbClr val="FDF6D7"/>
                </a:solidFill>
                <a:latin typeface="Gloucester MT Extra Condensed" panose="02030808020601010101" pitchFamily="18" charset="0"/>
              </a:endParaRPr>
            </a:p>
          </p:txBody>
        </p:sp>
        <p:sp>
          <p:nvSpPr>
            <p:cNvPr id="14" name="Rectangle: Rounded Corners 13">
              <a:extLst>
                <a:ext uri="{FF2B5EF4-FFF2-40B4-BE49-F238E27FC236}">
                  <a16:creationId xmlns:a16="http://schemas.microsoft.com/office/drawing/2014/main" id="{CF3FC4E0-3A3A-4D59-8127-0C471DF13955}"/>
                </a:ext>
              </a:extLst>
            </p:cNvPr>
            <p:cNvSpPr/>
            <p:nvPr/>
          </p:nvSpPr>
          <p:spPr bwMode="auto">
            <a:xfrm>
              <a:off x="4122462" y="4454260"/>
              <a:ext cx="939734" cy="45719"/>
            </a:xfrm>
            <a:prstGeom prst="round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en-GB" sz="1500" b="0" i="0" u="none" strike="noStrike" cap="none" normalizeH="0" baseline="0">
                <a:ln>
                  <a:noFill/>
                </a:ln>
                <a:solidFill>
                  <a:schemeClr val="tx1"/>
                </a:solidFill>
                <a:effectLst/>
                <a:latin typeface="Arial" pitchFamily="34" charset="0"/>
                <a:cs typeface="Arial" pitchFamily="34" charset="0"/>
              </a:endParaRPr>
            </a:p>
          </p:txBody>
        </p:sp>
        <p:sp>
          <p:nvSpPr>
            <p:cNvPr id="15" name="Rectangle: Rounded Corners 14">
              <a:extLst>
                <a:ext uri="{FF2B5EF4-FFF2-40B4-BE49-F238E27FC236}">
                  <a16:creationId xmlns:a16="http://schemas.microsoft.com/office/drawing/2014/main" id="{28A9DBBA-D8E9-47AB-BD4D-053574DBD7D5}"/>
                </a:ext>
              </a:extLst>
            </p:cNvPr>
            <p:cNvSpPr/>
            <p:nvPr/>
          </p:nvSpPr>
          <p:spPr bwMode="auto">
            <a:xfrm>
              <a:off x="4105861" y="5021953"/>
              <a:ext cx="956335" cy="60233"/>
            </a:xfrm>
            <a:prstGeom prst="round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en-GB" sz="1500" b="0" i="0" u="none" strike="noStrike" cap="none" normalizeH="0" baseline="0">
                <a:ln>
                  <a:noFill/>
                </a:ln>
                <a:solidFill>
                  <a:schemeClr val="tx1"/>
                </a:solidFill>
                <a:effectLst/>
                <a:latin typeface="Arial" pitchFamily="34" charset="0"/>
                <a:cs typeface="Arial" pitchFamily="34" charset="0"/>
              </a:endParaRPr>
            </a:p>
          </p:txBody>
        </p:sp>
      </p:grpSp>
      <p:sp>
        <p:nvSpPr>
          <p:cNvPr id="26" name="TextBox 25">
            <a:extLst>
              <a:ext uri="{FF2B5EF4-FFF2-40B4-BE49-F238E27FC236}">
                <a16:creationId xmlns:a16="http://schemas.microsoft.com/office/drawing/2014/main" id="{29C172DE-011A-494D-A5F0-A89E75436F6C}"/>
              </a:ext>
            </a:extLst>
          </p:cNvPr>
          <p:cNvSpPr txBox="1"/>
          <p:nvPr/>
        </p:nvSpPr>
        <p:spPr>
          <a:xfrm>
            <a:off x="1991544" y="5013176"/>
            <a:ext cx="2329937" cy="1508105"/>
          </a:xfrm>
          <a:prstGeom prst="rect">
            <a:avLst/>
          </a:prstGeom>
          <a:noFill/>
        </p:spPr>
        <p:txBody>
          <a:bodyPr wrap="square" rtlCol="0">
            <a:spAutoFit/>
          </a:bodyPr>
          <a:lstStyle/>
          <a:p>
            <a:r>
              <a:rPr lang="fr-FR" sz="6000" b="1" dirty="0">
                <a:solidFill>
                  <a:srgbClr val="FDF6D7"/>
                </a:solidFill>
                <a:latin typeface="Gloucester MT Extra Condensed" panose="02030808020601010101" pitchFamily="18" charset="0"/>
              </a:rPr>
              <a:t>CARBON</a:t>
            </a:r>
            <a:br>
              <a:rPr lang="fr-FR" sz="2000" b="1" dirty="0">
                <a:solidFill>
                  <a:srgbClr val="FDF6D7"/>
                </a:solidFill>
              </a:rPr>
            </a:br>
            <a:endParaRPr lang="en-GB" sz="2000" b="1" dirty="0">
              <a:solidFill>
                <a:srgbClr val="FDF6D7"/>
              </a:solidFill>
            </a:endParaRPr>
          </a:p>
        </p:txBody>
      </p:sp>
      <p:sp>
        <p:nvSpPr>
          <p:cNvPr id="27" name="TextBox 26">
            <a:extLst>
              <a:ext uri="{FF2B5EF4-FFF2-40B4-BE49-F238E27FC236}">
                <a16:creationId xmlns:a16="http://schemas.microsoft.com/office/drawing/2014/main" id="{9ECDEE39-5751-41A5-AF28-D36DE902327C}"/>
              </a:ext>
            </a:extLst>
          </p:cNvPr>
          <p:cNvSpPr txBox="1"/>
          <p:nvPr/>
        </p:nvSpPr>
        <p:spPr>
          <a:xfrm rot="19847609">
            <a:off x="3334883" y="5728315"/>
            <a:ext cx="2329937" cy="658642"/>
          </a:xfrm>
          <a:prstGeom prst="rect">
            <a:avLst/>
          </a:prstGeom>
          <a:noFill/>
        </p:spPr>
        <p:txBody>
          <a:bodyPr wrap="square" rtlCol="0">
            <a:spAutoFit/>
          </a:bodyPr>
          <a:lstStyle>
            <a:defPPr>
              <a:defRPr lang="de-DE"/>
            </a:defPPr>
            <a:lvl1pPr>
              <a:defRPr sz="6000" b="1">
                <a:solidFill>
                  <a:srgbClr val="FDF6D7"/>
                </a:solidFill>
                <a:latin typeface="Gloucester MT Extra Condensed" panose="02030808020601010101" pitchFamily="18" charset="0"/>
              </a:defRPr>
            </a:lvl1pPr>
          </a:lstStyle>
          <a:p>
            <a:r>
              <a:rPr lang="fr-FR" sz="3200" dirty="0"/>
              <a:t>(&amp; HYDROGEN!)</a:t>
            </a:r>
            <a:endParaRPr lang="en-GB" sz="3200" dirty="0"/>
          </a:p>
        </p:txBody>
      </p:sp>
      <p:pic>
        <p:nvPicPr>
          <p:cNvPr id="18" name="Picture 17">
            <a:extLst>
              <a:ext uri="{FF2B5EF4-FFF2-40B4-BE49-F238E27FC236}">
                <a16:creationId xmlns:a16="http://schemas.microsoft.com/office/drawing/2014/main" id="{CD779A5D-DDD8-48A9-AD21-0C7F07B12581}"/>
              </a:ext>
            </a:extLst>
          </p:cNvPr>
          <p:cNvPicPr>
            <a:picLocks noChangeAspect="1"/>
          </p:cNvPicPr>
          <p:nvPr/>
        </p:nvPicPr>
        <p:blipFill>
          <a:blip r:embed="rId2"/>
          <a:stretch>
            <a:fillRect/>
          </a:stretch>
        </p:blipFill>
        <p:spPr>
          <a:xfrm>
            <a:off x="767408" y="26828"/>
            <a:ext cx="4762500" cy="6743700"/>
          </a:xfrm>
          <a:prstGeom prst="rect">
            <a:avLst/>
          </a:prstGeom>
          <a:solidFill>
            <a:srgbClr val="5E2C13"/>
          </a:solidFill>
        </p:spPr>
      </p:pic>
      <p:sp>
        <p:nvSpPr>
          <p:cNvPr id="25" name="Title 1">
            <a:extLst>
              <a:ext uri="{FF2B5EF4-FFF2-40B4-BE49-F238E27FC236}">
                <a16:creationId xmlns:a16="http://schemas.microsoft.com/office/drawing/2014/main" id="{315BEEA0-7725-4FBB-A4F8-D6CB0C8CD132}"/>
              </a:ext>
            </a:extLst>
          </p:cNvPr>
          <p:cNvSpPr txBox="1">
            <a:spLocks/>
          </p:cNvSpPr>
          <p:nvPr/>
        </p:nvSpPr>
        <p:spPr>
          <a:xfrm>
            <a:off x="5824909" y="653692"/>
            <a:ext cx="5894690" cy="881187"/>
          </a:xfrm>
          <a:prstGeom prst="rect">
            <a:avLst/>
          </a:prstGeom>
        </p:spPr>
        <p:txBody>
          <a:bodyPr/>
          <a:lstStyle>
            <a:lvl1pPr algn="l" defTabSz="1042962" rtl="0" eaLnBrk="1" fontAlgn="base" hangingPunct="1">
              <a:lnSpc>
                <a:spcPct val="110000"/>
              </a:lnSpc>
              <a:spcBef>
                <a:spcPct val="0"/>
              </a:spcBef>
              <a:spcAft>
                <a:spcPct val="0"/>
              </a:spcAft>
              <a:defRPr sz="2500">
                <a:solidFill>
                  <a:schemeClr val="tx2"/>
                </a:solidFill>
                <a:latin typeface="+mj-lt"/>
                <a:ea typeface="+mj-ea"/>
                <a:cs typeface="+mj-cs"/>
              </a:defRPr>
            </a:lvl1pPr>
            <a:lvl2pPr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2pPr>
            <a:lvl3pPr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3pPr>
            <a:lvl4pPr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4pPr>
            <a:lvl5pPr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5pPr>
            <a:lvl6pPr marL="457188"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6pPr>
            <a:lvl7pPr marL="914376"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7pPr>
            <a:lvl8pPr marL="1371565"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8pPr>
            <a:lvl9pPr marL="1828753"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9pPr>
          </a:lstStyle>
          <a:p>
            <a:r>
              <a:rPr lang="fr-FR" kern="0" dirty="0" err="1"/>
              <a:t>Now</a:t>
            </a:r>
            <a:r>
              <a:rPr lang="fr-FR" kern="0" dirty="0"/>
              <a:t> </a:t>
            </a:r>
            <a:r>
              <a:rPr lang="fr-FR" kern="0" dirty="0" err="1"/>
              <a:t>that</a:t>
            </a:r>
            <a:r>
              <a:rPr lang="fr-FR" kern="0" dirty="0"/>
              <a:t> </a:t>
            </a:r>
            <a:r>
              <a:rPr lang="fr-FR" kern="0" dirty="0" err="1"/>
              <a:t>you</a:t>
            </a:r>
            <a:r>
              <a:rPr lang="fr-FR" kern="0" dirty="0"/>
              <a:t> start </a:t>
            </a:r>
            <a:r>
              <a:rPr lang="fr-FR" kern="0" dirty="0" err="1"/>
              <a:t>getting</a:t>
            </a:r>
            <a:r>
              <a:rPr lang="fr-FR" kern="0" dirty="0"/>
              <a:t> </a:t>
            </a:r>
            <a:r>
              <a:rPr lang="fr-FR" kern="0" dirty="0" err="1"/>
              <a:t>it</a:t>
            </a:r>
            <a:r>
              <a:rPr lang="fr-FR" kern="0" dirty="0"/>
              <a:t>…</a:t>
            </a:r>
            <a:endParaRPr lang="en-GB" kern="0" dirty="0"/>
          </a:p>
        </p:txBody>
      </p:sp>
      <p:sp>
        <p:nvSpPr>
          <p:cNvPr id="28" name="TextBox 27">
            <a:extLst>
              <a:ext uri="{FF2B5EF4-FFF2-40B4-BE49-F238E27FC236}">
                <a16:creationId xmlns:a16="http://schemas.microsoft.com/office/drawing/2014/main" id="{C6D170B2-AC22-476F-81F4-64B66B770BFD}"/>
              </a:ext>
            </a:extLst>
          </p:cNvPr>
          <p:cNvSpPr txBox="1"/>
          <p:nvPr/>
        </p:nvSpPr>
        <p:spPr>
          <a:xfrm>
            <a:off x="5879976" y="2524257"/>
            <a:ext cx="5979244" cy="2357568"/>
          </a:xfrm>
          <a:prstGeom prst="rect">
            <a:avLst/>
          </a:prstGeom>
          <a:noFill/>
        </p:spPr>
        <p:txBody>
          <a:bodyPr wrap="square" rtlCol="0">
            <a:spAutoFit/>
          </a:bodyPr>
          <a:lstStyle/>
          <a:p>
            <a:r>
              <a:rPr lang="en-US" sz="1800" dirty="0"/>
              <a:t>Spread the word, challenge the idea, help define, coordinate and focus </a:t>
            </a:r>
            <a:r>
              <a:rPr lang="en-US" sz="1800" dirty="0" err="1"/>
              <a:t>emicient</a:t>
            </a:r>
            <a:r>
              <a:rPr lang="en-US" sz="1800" dirty="0"/>
              <a:t> actions to save the planet.</a:t>
            </a:r>
          </a:p>
          <a:p>
            <a:endParaRPr lang="en-US" sz="1800" dirty="0"/>
          </a:p>
          <a:p>
            <a:r>
              <a:rPr lang="en-US" sz="1800" dirty="0"/>
              <a:t>While enabling new sustainable, smart and circular business models for the post-climate crisis era.</a:t>
            </a:r>
          </a:p>
          <a:p>
            <a:endParaRPr lang="en-US" sz="1800" dirty="0"/>
          </a:p>
          <a:p>
            <a:r>
              <a:rPr lang="en-US" sz="2000" dirty="0"/>
              <a:t>This is Earth 2.0.</a:t>
            </a:r>
          </a:p>
        </p:txBody>
      </p:sp>
    </p:spTree>
    <p:extLst>
      <p:ext uri="{BB962C8B-B14F-4D97-AF65-F5344CB8AC3E}">
        <p14:creationId xmlns:p14="http://schemas.microsoft.com/office/powerpoint/2010/main" val="414661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8"/>
                                        </p:tgtEl>
                                        <p:attrNameLst>
                                          <p:attrName>ppt_x</p:attrName>
                                        </p:attrNameLst>
                                      </p:cBhvr>
                                      <p:tavLst>
                                        <p:tav tm="0">
                                          <p:val>
                                            <p:strVal val="ppt_x"/>
                                          </p:val>
                                        </p:tav>
                                        <p:tav tm="100000">
                                          <p:val>
                                            <p:strVal val="ppt_x"/>
                                          </p:val>
                                        </p:tav>
                                      </p:tavLst>
                                    </p:anim>
                                    <p:anim calcmode="lin" valueType="num">
                                      <p:cBhvr additive="base">
                                        <p:cTn id="7" dur="500"/>
                                        <p:tgtEl>
                                          <p:spTgt spid="18"/>
                                        </p:tgtEl>
                                        <p:attrNameLst>
                                          <p:attrName>ppt_y</p:attrName>
                                        </p:attrNameLst>
                                      </p:cBhvr>
                                      <p:tavLst>
                                        <p:tav tm="0">
                                          <p:val>
                                            <p:strVal val="ppt_y"/>
                                          </p:val>
                                        </p:tav>
                                        <p:tav tm="100000">
                                          <p:val>
                                            <p:strVal val="1+ppt_h/2"/>
                                          </p:val>
                                        </p:tav>
                                      </p:tavLst>
                                    </p:anim>
                                    <p:set>
                                      <p:cBhvr>
                                        <p:cTn id="8" dur="1" fill="hold">
                                          <p:stCondLst>
                                            <p:cond delay="499"/>
                                          </p:stCondLst>
                                        </p:cTn>
                                        <p:tgtEl>
                                          <p:spTgt spid="1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a:t>Thank you</a:t>
            </a:r>
            <a:endParaRPr lang="en-GB" dirty="0"/>
          </a:p>
        </p:txBody>
      </p:sp>
      <p:sp>
        <p:nvSpPr>
          <p:cNvPr id="3" name="Text Placeholder 2"/>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3998022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E8FD9B2-2B29-4100-9981-7282FBB97D55}"/>
              </a:ext>
            </a:extLst>
          </p:cNvPr>
          <p:cNvSpPr>
            <a:spLocks noGrp="1"/>
          </p:cNvSpPr>
          <p:nvPr>
            <p:ph type="pic" sz="quarter" idx="11"/>
          </p:nvPr>
        </p:nvSpPr>
        <p:spPr/>
      </p:sp>
      <p:sp>
        <p:nvSpPr>
          <p:cNvPr id="3" name="Text Placeholder 2">
            <a:extLst>
              <a:ext uri="{FF2B5EF4-FFF2-40B4-BE49-F238E27FC236}">
                <a16:creationId xmlns:a16="http://schemas.microsoft.com/office/drawing/2014/main" id="{C51BB054-98B0-4EC3-90B5-E1F919C66561}"/>
              </a:ext>
            </a:extLst>
          </p:cNvPr>
          <p:cNvSpPr>
            <a:spLocks noGrp="1"/>
          </p:cNvSpPr>
          <p:nvPr>
            <p:ph type="body" sz="quarter" idx="10"/>
          </p:nvPr>
        </p:nvSpPr>
        <p:spPr/>
        <p:txBody>
          <a:bodyPr/>
          <a:lstStyle/>
          <a:p>
            <a:endParaRPr lang="en-GB"/>
          </a:p>
        </p:txBody>
      </p:sp>
      <p:sp>
        <p:nvSpPr>
          <p:cNvPr id="4" name="Title 3">
            <a:extLst>
              <a:ext uri="{FF2B5EF4-FFF2-40B4-BE49-F238E27FC236}">
                <a16:creationId xmlns:a16="http://schemas.microsoft.com/office/drawing/2014/main" id="{C09E172A-1729-4329-98D3-D4CE23D6AF17}"/>
              </a:ext>
            </a:extLst>
          </p:cNvPr>
          <p:cNvSpPr>
            <a:spLocks noGrp="1"/>
          </p:cNvSpPr>
          <p:nvPr>
            <p:ph type="ctrTitle"/>
          </p:nvPr>
        </p:nvSpPr>
        <p:spPr/>
        <p:txBody>
          <a:bodyPr/>
          <a:lstStyle/>
          <a:p>
            <a:r>
              <a:rPr lang="fr-FR" dirty="0"/>
              <a:t>Back-up</a:t>
            </a:r>
            <a:endParaRPr lang="en-GB" dirty="0"/>
          </a:p>
        </p:txBody>
      </p:sp>
      <p:sp>
        <p:nvSpPr>
          <p:cNvPr id="5" name="Subtitle 4">
            <a:extLst>
              <a:ext uri="{FF2B5EF4-FFF2-40B4-BE49-F238E27FC236}">
                <a16:creationId xmlns:a16="http://schemas.microsoft.com/office/drawing/2014/main" id="{2CEEB32B-7217-4444-ABBF-09B276F5B608}"/>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0420613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BA32A-9806-4F44-93A4-D4985902B684}"/>
              </a:ext>
            </a:extLst>
          </p:cNvPr>
          <p:cNvSpPr>
            <a:spLocks noGrp="1"/>
          </p:cNvSpPr>
          <p:nvPr>
            <p:ph type="title"/>
          </p:nvPr>
        </p:nvSpPr>
        <p:spPr/>
        <p:txBody>
          <a:bodyPr/>
          <a:lstStyle/>
          <a:p>
            <a:r>
              <a:rPr lang="fr-FR" dirty="0"/>
              <a:t>The </a:t>
            </a:r>
            <a:r>
              <a:rPr lang="fr-FR" dirty="0" err="1"/>
              <a:t>upcoming</a:t>
            </a:r>
            <a:r>
              <a:rPr lang="fr-FR" dirty="0"/>
              <a:t> 5th </a:t>
            </a:r>
            <a:r>
              <a:rPr lang="fr-FR" dirty="0" err="1"/>
              <a:t>Industrial</a:t>
            </a:r>
            <a:r>
              <a:rPr lang="fr-FR" dirty="0"/>
              <a:t> </a:t>
            </a:r>
            <a:r>
              <a:rPr lang="fr-FR" dirty="0" err="1"/>
              <a:t>Revolution</a:t>
            </a:r>
            <a:endParaRPr lang="en-GB" dirty="0"/>
          </a:p>
        </p:txBody>
      </p:sp>
      <p:sp>
        <p:nvSpPr>
          <p:cNvPr id="3" name="Date Placeholder 2">
            <a:extLst>
              <a:ext uri="{FF2B5EF4-FFF2-40B4-BE49-F238E27FC236}">
                <a16:creationId xmlns:a16="http://schemas.microsoft.com/office/drawing/2014/main" id="{47D22F73-D5AB-42C3-BEEF-354452594C59}"/>
              </a:ext>
            </a:extLst>
          </p:cNvPr>
          <p:cNvSpPr>
            <a:spLocks noGrp="1"/>
          </p:cNvSpPr>
          <p:nvPr>
            <p:ph type="dt" sz="half" idx="10"/>
          </p:nvPr>
        </p:nvSpPr>
        <p:spPr/>
        <p:txBody>
          <a:bodyPr/>
          <a:lstStyle/>
          <a:p>
            <a:r>
              <a:rPr lang="en-US" altLang="de-DE"/>
              <a:t>DD Month, YEAR</a:t>
            </a:r>
            <a:endParaRPr lang="de-DE" altLang="de-DE" dirty="0"/>
          </a:p>
        </p:txBody>
      </p:sp>
      <p:sp>
        <p:nvSpPr>
          <p:cNvPr id="4" name="Footer Placeholder 3">
            <a:extLst>
              <a:ext uri="{FF2B5EF4-FFF2-40B4-BE49-F238E27FC236}">
                <a16:creationId xmlns:a16="http://schemas.microsoft.com/office/drawing/2014/main" id="{8B7A7A81-2F4D-4DCF-ADF8-81F1474409ED}"/>
              </a:ext>
            </a:extLst>
          </p:cNvPr>
          <p:cNvSpPr>
            <a:spLocks noGrp="1"/>
          </p:cNvSpPr>
          <p:nvPr>
            <p:ph type="ftr" sz="quarter" idx="11"/>
          </p:nvPr>
        </p:nvSpPr>
        <p:spPr/>
        <p:txBody>
          <a:bodyPr/>
          <a:lstStyle/>
          <a:p>
            <a:r>
              <a:rPr lang="en-GB" altLang="de-DE"/>
              <a:t>Presentation title runs here (go to Header and Footer to edit this text)</a:t>
            </a:r>
            <a:endParaRPr lang="de-DE" altLang="de-DE"/>
          </a:p>
        </p:txBody>
      </p:sp>
      <p:sp>
        <p:nvSpPr>
          <p:cNvPr id="5" name="Slide Number Placeholder 4">
            <a:extLst>
              <a:ext uri="{FF2B5EF4-FFF2-40B4-BE49-F238E27FC236}">
                <a16:creationId xmlns:a16="http://schemas.microsoft.com/office/drawing/2014/main" id="{1C2FCC27-9BBB-4B4E-9621-1BF06ABB8317}"/>
              </a:ext>
            </a:extLst>
          </p:cNvPr>
          <p:cNvSpPr>
            <a:spLocks noGrp="1"/>
          </p:cNvSpPr>
          <p:nvPr>
            <p:ph type="sldNum" sz="quarter" idx="12"/>
          </p:nvPr>
        </p:nvSpPr>
        <p:spPr/>
        <p:txBody>
          <a:bodyPr/>
          <a:lstStyle/>
          <a:p>
            <a:fld id="{290114C8-F7F2-4E05-9CAE-DDD3D22A4BE8}" type="slidenum">
              <a:rPr lang="de-DE" altLang="de-DE" smtClean="0"/>
              <a:pPr/>
              <a:t>28</a:t>
            </a:fld>
            <a:endParaRPr lang="de-DE" altLang="de-DE"/>
          </a:p>
        </p:txBody>
      </p:sp>
      <p:sp>
        <p:nvSpPr>
          <p:cNvPr id="6" name="Text Placeholder 5">
            <a:extLst>
              <a:ext uri="{FF2B5EF4-FFF2-40B4-BE49-F238E27FC236}">
                <a16:creationId xmlns:a16="http://schemas.microsoft.com/office/drawing/2014/main" id="{067AAE85-C950-4F9F-856D-7190B051D9B9}"/>
              </a:ext>
            </a:extLst>
          </p:cNvPr>
          <p:cNvSpPr>
            <a:spLocks noGrp="1"/>
          </p:cNvSpPr>
          <p:nvPr>
            <p:ph type="body" sz="quarter" idx="13"/>
          </p:nvPr>
        </p:nvSpPr>
        <p:spPr/>
        <p:txBody>
          <a:bodyPr/>
          <a:lstStyle/>
          <a:p>
            <a:endParaRPr lang="en-GB"/>
          </a:p>
        </p:txBody>
      </p:sp>
      <p:sp>
        <p:nvSpPr>
          <p:cNvPr id="7" name="TextBox 6">
            <a:extLst>
              <a:ext uri="{FF2B5EF4-FFF2-40B4-BE49-F238E27FC236}">
                <a16:creationId xmlns:a16="http://schemas.microsoft.com/office/drawing/2014/main" id="{FA5097A8-DA2C-47FB-8E89-BB5B46ADD019}"/>
              </a:ext>
            </a:extLst>
          </p:cNvPr>
          <p:cNvSpPr txBox="1"/>
          <p:nvPr/>
        </p:nvSpPr>
        <p:spPr>
          <a:xfrm>
            <a:off x="792632" y="1916832"/>
            <a:ext cx="7314823" cy="2074414"/>
          </a:xfrm>
          <a:prstGeom prst="rect">
            <a:avLst/>
          </a:prstGeom>
          <a:noFill/>
        </p:spPr>
        <p:txBody>
          <a:bodyPr wrap="none" rtlCol="0">
            <a:spAutoFit/>
          </a:bodyPr>
          <a:lstStyle/>
          <a:p>
            <a:pPr marL="285750" indent="-285750" algn="l">
              <a:buFont typeface="Arial" panose="020B0604020202020204" pitchFamily="34" charset="0"/>
              <a:buChar char="•"/>
            </a:pPr>
            <a:r>
              <a:rPr lang="fr-FR" sz="1600" dirty="0" err="1"/>
              <a:t>Interplanetary</a:t>
            </a:r>
            <a:r>
              <a:rPr lang="fr-FR" sz="1600" dirty="0"/>
              <a:t> </a:t>
            </a:r>
            <a:r>
              <a:rPr lang="fr-FR" sz="1600" dirty="0" err="1"/>
              <a:t>space</a:t>
            </a:r>
            <a:r>
              <a:rPr lang="fr-FR" sz="1600" dirty="0"/>
              <a:t> inclusive</a:t>
            </a:r>
          </a:p>
          <a:p>
            <a:pPr marL="285750" indent="-285750" algn="l">
              <a:buFont typeface="Arial" panose="020B0604020202020204" pitchFamily="34" charset="0"/>
              <a:buChar char="•"/>
            </a:pPr>
            <a:r>
              <a:rPr lang="fr-FR" sz="1600" dirty="0"/>
              <a:t>Next </a:t>
            </a:r>
            <a:r>
              <a:rPr lang="fr-FR" sz="1600" dirty="0" err="1"/>
              <a:t>level</a:t>
            </a:r>
            <a:r>
              <a:rPr lang="fr-FR" sz="1600" dirty="0"/>
              <a:t> on </a:t>
            </a:r>
            <a:r>
              <a:rPr lang="fr-FR" sz="1600" dirty="0" err="1"/>
              <a:t>corporate</a:t>
            </a:r>
            <a:r>
              <a:rPr lang="fr-FR" sz="1600" dirty="0"/>
              <a:t> </a:t>
            </a:r>
            <a:r>
              <a:rPr lang="fr-FR" sz="1600" dirty="0" err="1"/>
              <a:t>emissions</a:t>
            </a:r>
            <a:r>
              <a:rPr lang="fr-FR" sz="1600" dirty="0"/>
              <a:t> compliance, in a Smart Carbon </a:t>
            </a:r>
            <a:r>
              <a:rPr lang="fr-FR" sz="1600" dirty="0" err="1"/>
              <a:t>economy</a:t>
            </a:r>
            <a:endParaRPr lang="fr-FR" sz="1600" dirty="0"/>
          </a:p>
          <a:p>
            <a:pPr marL="285750" indent="-285750" algn="l">
              <a:buFont typeface="Arial" panose="020B0604020202020204" pitchFamily="34" charset="0"/>
              <a:buChar char="•"/>
            </a:pPr>
            <a:r>
              <a:rPr lang="fr-FR" sz="1600" dirty="0" err="1"/>
              <a:t>Circular</a:t>
            </a:r>
            <a:r>
              <a:rPr lang="fr-FR" sz="1600" dirty="0"/>
              <a:t> </a:t>
            </a:r>
            <a:r>
              <a:rPr lang="fr-FR" sz="1600" dirty="0" err="1"/>
              <a:t>materials</a:t>
            </a:r>
            <a:r>
              <a:rPr lang="fr-FR" sz="1600" dirty="0"/>
              <a:t> </a:t>
            </a:r>
            <a:r>
              <a:rPr lang="fr-FR" sz="1600" dirty="0" err="1"/>
              <a:t>economy</a:t>
            </a:r>
            <a:endParaRPr lang="fr-FR" sz="1600" dirty="0"/>
          </a:p>
          <a:p>
            <a:pPr marL="285750" indent="-285750" algn="l">
              <a:buFont typeface="Arial" panose="020B0604020202020204" pitchFamily="34" charset="0"/>
              <a:buChar char="•"/>
            </a:pPr>
            <a:r>
              <a:rPr lang="fr-FR" sz="1600" dirty="0" err="1"/>
              <a:t>Bionic</a:t>
            </a:r>
            <a:r>
              <a:rPr lang="fr-FR" sz="1600" dirty="0"/>
              <a:t>-AI </a:t>
            </a:r>
            <a:r>
              <a:rPr lang="fr-FR" sz="1600" dirty="0" err="1"/>
              <a:t>human</a:t>
            </a:r>
            <a:r>
              <a:rPr lang="fr-FR" sz="1600" dirty="0"/>
              <a:t> merge</a:t>
            </a:r>
          </a:p>
          <a:p>
            <a:pPr marL="285750" indent="-285750" algn="l">
              <a:buFont typeface="Arial" panose="020B0604020202020204" pitchFamily="34" charset="0"/>
              <a:buChar char="•"/>
            </a:pPr>
            <a:r>
              <a:rPr lang="fr-FR" sz="1600" dirty="0"/>
              <a:t>Beyond robots</a:t>
            </a:r>
          </a:p>
          <a:p>
            <a:pPr marL="285750" indent="-285750" algn="l">
              <a:buFont typeface="Arial" panose="020B0604020202020204" pitchFamily="34" charset="0"/>
              <a:buChar char="•"/>
            </a:pPr>
            <a:r>
              <a:rPr lang="fr-FR" sz="1600" dirty="0"/>
              <a:t>Shift </a:t>
            </a:r>
            <a:r>
              <a:rPr lang="fr-FR" sz="1600" dirty="0" err="1"/>
              <a:t>towards</a:t>
            </a:r>
            <a:r>
              <a:rPr lang="fr-FR" sz="1600" dirty="0"/>
              <a:t> a non-</a:t>
            </a:r>
            <a:r>
              <a:rPr lang="fr-FR" sz="1600" dirty="0" err="1"/>
              <a:t>monetized</a:t>
            </a:r>
            <a:r>
              <a:rPr lang="fr-FR" sz="1600" dirty="0"/>
              <a:t> system, </a:t>
            </a:r>
            <a:r>
              <a:rPr lang="fr-FR" sz="1600" dirty="0" err="1"/>
              <a:t>where</a:t>
            </a:r>
            <a:r>
              <a:rPr lang="fr-FR" sz="1600" dirty="0"/>
              <a:t> value </a:t>
            </a:r>
            <a:r>
              <a:rPr lang="fr-FR" sz="1600" dirty="0" err="1"/>
              <a:t>is</a:t>
            </a:r>
            <a:r>
              <a:rPr lang="fr-FR" sz="1600" dirty="0"/>
              <a:t> time</a:t>
            </a:r>
            <a:endParaRPr lang="en-GB" sz="1600" dirty="0"/>
          </a:p>
          <a:p>
            <a:pPr marL="285750" indent="-285750" algn="l">
              <a:buFont typeface="Arial" panose="020B0604020202020204" pitchFamily="34" charset="0"/>
              <a:buChar char="•"/>
            </a:pPr>
            <a:endParaRPr lang="fr-FR" sz="1600" dirty="0"/>
          </a:p>
        </p:txBody>
      </p:sp>
      <p:pic>
        <p:nvPicPr>
          <p:cNvPr id="8" name="Picture 3" descr="C:\Users\e483131\Documents\Nano Alliance\NanoAlliance Launch\CNMA Logo 2.png">
            <a:extLst>
              <a:ext uri="{FF2B5EF4-FFF2-40B4-BE49-F238E27FC236}">
                <a16:creationId xmlns:a16="http://schemas.microsoft.com/office/drawing/2014/main" id="{AFD689C6-C376-4D8C-8B98-6C9EF11B017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88869" y="476672"/>
            <a:ext cx="1352883" cy="1737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416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F4B1B-3058-4DF7-9124-B35BCB8FABE8}"/>
              </a:ext>
            </a:extLst>
          </p:cNvPr>
          <p:cNvSpPr>
            <a:spLocks noGrp="1"/>
          </p:cNvSpPr>
          <p:nvPr>
            <p:ph type="title"/>
          </p:nvPr>
        </p:nvSpPr>
        <p:spPr/>
        <p:txBody>
          <a:bodyPr/>
          <a:lstStyle/>
          <a:p>
            <a:endParaRPr lang="en-GB"/>
          </a:p>
        </p:txBody>
      </p:sp>
      <p:sp>
        <p:nvSpPr>
          <p:cNvPr id="3" name="Date Placeholder 2">
            <a:extLst>
              <a:ext uri="{FF2B5EF4-FFF2-40B4-BE49-F238E27FC236}">
                <a16:creationId xmlns:a16="http://schemas.microsoft.com/office/drawing/2014/main" id="{39C87682-52D1-4635-960A-75CD5A3FEB41}"/>
              </a:ext>
            </a:extLst>
          </p:cNvPr>
          <p:cNvSpPr>
            <a:spLocks noGrp="1"/>
          </p:cNvSpPr>
          <p:nvPr>
            <p:ph type="dt" sz="half" idx="10"/>
          </p:nvPr>
        </p:nvSpPr>
        <p:spPr/>
        <p:txBody>
          <a:bodyPr/>
          <a:lstStyle/>
          <a:p>
            <a:r>
              <a:rPr lang="en-US" altLang="de-DE"/>
              <a:t>DD Month, YEAR</a:t>
            </a:r>
            <a:endParaRPr lang="de-DE" altLang="de-DE" dirty="0"/>
          </a:p>
        </p:txBody>
      </p:sp>
      <p:sp>
        <p:nvSpPr>
          <p:cNvPr id="4" name="Footer Placeholder 3">
            <a:extLst>
              <a:ext uri="{FF2B5EF4-FFF2-40B4-BE49-F238E27FC236}">
                <a16:creationId xmlns:a16="http://schemas.microsoft.com/office/drawing/2014/main" id="{A0287C99-0FC6-460F-9B1E-E02F7F1A0620}"/>
              </a:ext>
            </a:extLst>
          </p:cNvPr>
          <p:cNvSpPr>
            <a:spLocks noGrp="1"/>
          </p:cNvSpPr>
          <p:nvPr>
            <p:ph type="ftr" sz="quarter" idx="11"/>
          </p:nvPr>
        </p:nvSpPr>
        <p:spPr/>
        <p:txBody>
          <a:bodyPr/>
          <a:lstStyle/>
          <a:p>
            <a:r>
              <a:rPr lang="en-GB" altLang="de-DE"/>
              <a:t>Presentation title runs here (go to Header and Footer to edit this text)</a:t>
            </a:r>
            <a:endParaRPr lang="de-DE" altLang="de-DE"/>
          </a:p>
        </p:txBody>
      </p:sp>
      <p:sp>
        <p:nvSpPr>
          <p:cNvPr id="5" name="Slide Number Placeholder 4">
            <a:extLst>
              <a:ext uri="{FF2B5EF4-FFF2-40B4-BE49-F238E27FC236}">
                <a16:creationId xmlns:a16="http://schemas.microsoft.com/office/drawing/2014/main" id="{694B8CC2-02EC-4BD8-BA25-CFBB8434885B}"/>
              </a:ext>
            </a:extLst>
          </p:cNvPr>
          <p:cNvSpPr>
            <a:spLocks noGrp="1"/>
          </p:cNvSpPr>
          <p:nvPr>
            <p:ph type="sldNum" sz="quarter" idx="12"/>
          </p:nvPr>
        </p:nvSpPr>
        <p:spPr/>
        <p:txBody>
          <a:bodyPr/>
          <a:lstStyle/>
          <a:p>
            <a:fld id="{290114C8-F7F2-4E05-9CAE-DDD3D22A4BE8}" type="slidenum">
              <a:rPr lang="de-DE" altLang="de-DE" smtClean="0"/>
              <a:pPr/>
              <a:t>29</a:t>
            </a:fld>
            <a:endParaRPr lang="de-DE" altLang="de-DE"/>
          </a:p>
        </p:txBody>
      </p:sp>
      <p:sp>
        <p:nvSpPr>
          <p:cNvPr id="6" name="Text Placeholder 5">
            <a:extLst>
              <a:ext uri="{FF2B5EF4-FFF2-40B4-BE49-F238E27FC236}">
                <a16:creationId xmlns:a16="http://schemas.microsoft.com/office/drawing/2014/main" id="{63BFFF0F-E260-43F8-BDDC-524F58802C65}"/>
              </a:ext>
            </a:extLst>
          </p:cNvPr>
          <p:cNvSpPr>
            <a:spLocks noGrp="1"/>
          </p:cNvSpPr>
          <p:nvPr>
            <p:ph type="body" sz="quarter" idx="13"/>
          </p:nvPr>
        </p:nvSpPr>
        <p:spPr/>
        <p:txBody>
          <a:bodyPr/>
          <a:lstStyle/>
          <a:p>
            <a:endParaRPr lang="en-GB"/>
          </a:p>
        </p:txBody>
      </p:sp>
      <p:pic>
        <p:nvPicPr>
          <p:cNvPr id="7" name="Picture 6">
            <a:extLst>
              <a:ext uri="{FF2B5EF4-FFF2-40B4-BE49-F238E27FC236}">
                <a16:creationId xmlns:a16="http://schemas.microsoft.com/office/drawing/2014/main" id="{8E80C183-303D-4556-A8EC-B0136BBB116C}"/>
              </a:ext>
            </a:extLst>
          </p:cNvPr>
          <p:cNvPicPr>
            <a:picLocks noChangeAspect="1"/>
          </p:cNvPicPr>
          <p:nvPr/>
        </p:nvPicPr>
        <p:blipFill>
          <a:blip r:embed="rId2"/>
          <a:stretch>
            <a:fillRect/>
          </a:stretch>
        </p:blipFill>
        <p:spPr>
          <a:xfrm>
            <a:off x="2424112" y="409575"/>
            <a:ext cx="7343775" cy="6038850"/>
          </a:xfrm>
          <a:prstGeom prst="rect">
            <a:avLst/>
          </a:prstGeom>
        </p:spPr>
      </p:pic>
    </p:spTree>
    <p:extLst>
      <p:ext uri="{BB962C8B-B14F-4D97-AF65-F5344CB8AC3E}">
        <p14:creationId xmlns:p14="http://schemas.microsoft.com/office/powerpoint/2010/main" val="1807486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5E04F-191D-40A7-B8B6-E6F5C35476D9}"/>
              </a:ext>
            </a:extLst>
          </p:cNvPr>
          <p:cNvSpPr>
            <a:spLocks noGrp="1"/>
          </p:cNvSpPr>
          <p:nvPr>
            <p:ph type="title"/>
          </p:nvPr>
        </p:nvSpPr>
        <p:spPr/>
        <p:txBody>
          <a:bodyPr/>
          <a:lstStyle/>
          <a:p>
            <a:r>
              <a:rPr lang="en-GB" dirty="0"/>
              <a:t>Is climate change still up for debate?</a:t>
            </a:r>
          </a:p>
        </p:txBody>
      </p:sp>
      <p:sp>
        <p:nvSpPr>
          <p:cNvPr id="3" name="Date Placeholder 2">
            <a:extLst>
              <a:ext uri="{FF2B5EF4-FFF2-40B4-BE49-F238E27FC236}">
                <a16:creationId xmlns:a16="http://schemas.microsoft.com/office/drawing/2014/main" id="{AA694173-AB32-4AD6-8AE5-3E362E41C6C4}"/>
              </a:ext>
            </a:extLst>
          </p:cNvPr>
          <p:cNvSpPr>
            <a:spLocks noGrp="1"/>
          </p:cNvSpPr>
          <p:nvPr>
            <p:ph type="dt" sz="half" idx="10"/>
          </p:nvPr>
        </p:nvSpPr>
        <p:spPr/>
        <p:txBody>
          <a:bodyPr/>
          <a:lstStyle/>
          <a:p>
            <a:r>
              <a:rPr lang="en-US" altLang="de-DE"/>
              <a:t>DD Month, YEAR</a:t>
            </a:r>
            <a:endParaRPr lang="de-DE" altLang="de-DE" dirty="0"/>
          </a:p>
        </p:txBody>
      </p:sp>
      <p:sp>
        <p:nvSpPr>
          <p:cNvPr id="4" name="Footer Placeholder 3">
            <a:extLst>
              <a:ext uri="{FF2B5EF4-FFF2-40B4-BE49-F238E27FC236}">
                <a16:creationId xmlns:a16="http://schemas.microsoft.com/office/drawing/2014/main" id="{48D46B32-5C46-49CF-A55E-1F7A310362C2}"/>
              </a:ext>
            </a:extLst>
          </p:cNvPr>
          <p:cNvSpPr>
            <a:spLocks noGrp="1"/>
          </p:cNvSpPr>
          <p:nvPr>
            <p:ph type="ftr" sz="quarter" idx="11"/>
          </p:nvPr>
        </p:nvSpPr>
        <p:spPr/>
        <p:txBody>
          <a:bodyPr/>
          <a:lstStyle/>
          <a:p>
            <a:r>
              <a:rPr lang="en-GB" altLang="de-DE"/>
              <a:t>Presentation title runs here (go to Header and Footer to edit this text)</a:t>
            </a:r>
            <a:endParaRPr lang="de-DE" altLang="de-DE"/>
          </a:p>
        </p:txBody>
      </p:sp>
      <p:sp>
        <p:nvSpPr>
          <p:cNvPr id="5" name="Slide Number Placeholder 4">
            <a:extLst>
              <a:ext uri="{FF2B5EF4-FFF2-40B4-BE49-F238E27FC236}">
                <a16:creationId xmlns:a16="http://schemas.microsoft.com/office/drawing/2014/main" id="{26B61E8B-04F6-437C-8FF4-0BFC7E52FC9F}"/>
              </a:ext>
            </a:extLst>
          </p:cNvPr>
          <p:cNvSpPr>
            <a:spLocks noGrp="1"/>
          </p:cNvSpPr>
          <p:nvPr>
            <p:ph type="sldNum" sz="quarter" idx="12"/>
          </p:nvPr>
        </p:nvSpPr>
        <p:spPr/>
        <p:txBody>
          <a:bodyPr/>
          <a:lstStyle/>
          <a:p>
            <a:fld id="{290114C8-F7F2-4E05-9CAE-DDD3D22A4BE8}" type="slidenum">
              <a:rPr lang="de-DE" altLang="de-DE" smtClean="0"/>
              <a:pPr/>
              <a:t>3</a:t>
            </a:fld>
            <a:endParaRPr lang="de-DE" altLang="de-DE"/>
          </a:p>
        </p:txBody>
      </p:sp>
      <p:sp>
        <p:nvSpPr>
          <p:cNvPr id="6" name="Text Placeholder 5">
            <a:extLst>
              <a:ext uri="{FF2B5EF4-FFF2-40B4-BE49-F238E27FC236}">
                <a16:creationId xmlns:a16="http://schemas.microsoft.com/office/drawing/2014/main" id="{AFF3EA4C-E043-4469-B02B-23D31E3A1AAA}"/>
              </a:ext>
            </a:extLst>
          </p:cNvPr>
          <p:cNvSpPr>
            <a:spLocks noGrp="1"/>
          </p:cNvSpPr>
          <p:nvPr>
            <p:ph type="body" sz="quarter" idx="13"/>
          </p:nvPr>
        </p:nvSpPr>
        <p:spPr/>
        <p:txBody>
          <a:bodyPr/>
          <a:lstStyle/>
          <a:p>
            <a:endParaRPr lang="en-GB"/>
          </a:p>
        </p:txBody>
      </p:sp>
      <p:sp>
        <p:nvSpPr>
          <p:cNvPr id="9" name="TextBox 8">
            <a:extLst>
              <a:ext uri="{FF2B5EF4-FFF2-40B4-BE49-F238E27FC236}">
                <a16:creationId xmlns:a16="http://schemas.microsoft.com/office/drawing/2014/main" id="{B9A0BBEA-A1C6-4F57-8BE9-FACB0170D29F}"/>
              </a:ext>
            </a:extLst>
          </p:cNvPr>
          <p:cNvSpPr txBox="1"/>
          <p:nvPr/>
        </p:nvSpPr>
        <p:spPr>
          <a:xfrm>
            <a:off x="5519936" y="4869160"/>
            <a:ext cx="5976664" cy="1366528"/>
          </a:xfrm>
          <a:prstGeom prst="rect">
            <a:avLst/>
          </a:prstGeom>
          <a:noFill/>
        </p:spPr>
        <p:txBody>
          <a:bodyPr wrap="square" rtlCol="0">
            <a:spAutoFit/>
          </a:bodyPr>
          <a:lstStyle/>
          <a:p>
            <a:pPr algn="l"/>
            <a:endParaRPr lang="en-GB" sz="1800" b="1" dirty="0">
              <a:solidFill>
                <a:schemeClr val="bg2"/>
              </a:solidFill>
            </a:endParaRPr>
          </a:p>
          <a:p>
            <a:pPr algn="l"/>
            <a:r>
              <a:rPr lang="en-GB" sz="1800" b="1" dirty="0">
                <a:solidFill>
                  <a:schemeClr val="bg2"/>
                </a:solidFill>
              </a:rPr>
              <a:t>Either evidence-based and science driven or via democracy, let’s consider we are facing a planetary state of emergency</a:t>
            </a:r>
          </a:p>
        </p:txBody>
      </p:sp>
      <p:grpSp>
        <p:nvGrpSpPr>
          <p:cNvPr id="15" name="Group 14">
            <a:extLst>
              <a:ext uri="{FF2B5EF4-FFF2-40B4-BE49-F238E27FC236}">
                <a16:creationId xmlns:a16="http://schemas.microsoft.com/office/drawing/2014/main" id="{13EE30FE-9BDF-446D-A44B-6DBBFA05EA9D}"/>
              </a:ext>
            </a:extLst>
          </p:cNvPr>
          <p:cNvGrpSpPr/>
          <p:nvPr/>
        </p:nvGrpSpPr>
        <p:grpSpPr>
          <a:xfrm>
            <a:off x="5378021" y="1340768"/>
            <a:ext cx="6491477" cy="3436987"/>
            <a:chOff x="5378021" y="1340768"/>
            <a:chExt cx="6491477" cy="3436987"/>
          </a:xfrm>
        </p:grpSpPr>
        <p:pic>
          <p:nvPicPr>
            <p:cNvPr id="8" name="Picture 7">
              <a:extLst>
                <a:ext uri="{FF2B5EF4-FFF2-40B4-BE49-F238E27FC236}">
                  <a16:creationId xmlns:a16="http://schemas.microsoft.com/office/drawing/2014/main" id="{93712C12-F2B5-420B-9BBD-6B2060BD3897}"/>
                </a:ext>
              </a:extLst>
            </p:cNvPr>
            <p:cNvPicPr>
              <a:picLocks noChangeAspect="1"/>
            </p:cNvPicPr>
            <p:nvPr/>
          </p:nvPicPr>
          <p:blipFill>
            <a:blip r:embed="rId3"/>
            <a:stretch>
              <a:fillRect/>
            </a:stretch>
          </p:blipFill>
          <p:spPr>
            <a:xfrm>
              <a:off x="5378021" y="1340768"/>
              <a:ext cx="6341578" cy="3436987"/>
            </a:xfrm>
            <a:prstGeom prst="rect">
              <a:avLst/>
            </a:prstGeom>
          </p:spPr>
        </p:pic>
        <p:sp>
          <p:nvSpPr>
            <p:cNvPr id="10" name="Oval 9">
              <a:extLst>
                <a:ext uri="{FF2B5EF4-FFF2-40B4-BE49-F238E27FC236}">
                  <a16:creationId xmlns:a16="http://schemas.microsoft.com/office/drawing/2014/main" id="{6FF92059-4AD6-477A-BCE8-8C218C7A6931}"/>
                </a:ext>
              </a:extLst>
            </p:cNvPr>
            <p:cNvSpPr/>
            <p:nvPr/>
          </p:nvSpPr>
          <p:spPr bwMode="auto">
            <a:xfrm>
              <a:off x="10532602" y="2852936"/>
              <a:ext cx="1336896" cy="1668036"/>
            </a:xfrm>
            <a:prstGeom prst="ellipse">
              <a:avLst/>
            </a:prstGeom>
            <a:noFill/>
            <a:ln w="9525" cap="flat" cmpd="sng" algn="ctr">
              <a:solidFill>
                <a:schemeClr val="accent5"/>
              </a:solidFill>
              <a:prstDash val="solid"/>
              <a:round/>
              <a:headEnd type="none" w="med" len="med"/>
              <a:tailEnd type="none" w="med" len="med"/>
            </a:ln>
            <a:extLst/>
          </p:spPr>
          <p:style>
            <a:lnRef idx="0">
              <a:scrgbClr r="0" g="0" b="0"/>
            </a:lnRef>
            <a:fillRef idx="0">
              <a:scrgbClr r="0" g="0" b="0"/>
            </a:fillRef>
            <a:effectRef idx="0">
              <a:scrgbClr r="0" g="0" b="0"/>
            </a:effectRef>
            <a:fontRef idx="minor">
              <a:schemeClr val="accent5"/>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en-GB" sz="1500" b="0" i="0" u="none" strike="noStrike" cap="none" normalizeH="0" baseline="0">
                <a:ln>
                  <a:noFill/>
                </a:ln>
                <a:solidFill>
                  <a:schemeClr val="tx1"/>
                </a:solidFill>
                <a:effectLst/>
                <a:latin typeface="Arial" pitchFamily="34" charset="0"/>
                <a:cs typeface="Arial" pitchFamily="34" charset="0"/>
              </a:endParaRPr>
            </a:p>
          </p:txBody>
        </p:sp>
      </p:grpSp>
      <p:grpSp>
        <p:nvGrpSpPr>
          <p:cNvPr id="16" name="Group 15">
            <a:extLst>
              <a:ext uri="{FF2B5EF4-FFF2-40B4-BE49-F238E27FC236}">
                <a16:creationId xmlns:a16="http://schemas.microsoft.com/office/drawing/2014/main" id="{96B7BA41-5E2B-4992-BF59-7698E9ECEA25}"/>
              </a:ext>
            </a:extLst>
          </p:cNvPr>
          <p:cNvGrpSpPr/>
          <p:nvPr/>
        </p:nvGrpSpPr>
        <p:grpSpPr>
          <a:xfrm>
            <a:off x="341797" y="1214775"/>
            <a:ext cx="4886325" cy="5229225"/>
            <a:chOff x="341797" y="1214775"/>
            <a:chExt cx="4886325" cy="5229225"/>
          </a:xfrm>
        </p:grpSpPr>
        <p:pic>
          <p:nvPicPr>
            <p:cNvPr id="7" name="Picture 6">
              <a:extLst>
                <a:ext uri="{FF2B5EF4-FFF2-40B4-BE49-F238E27FC236}">
                  <a16:creationId xmlns:a16="http://schemas.microsoft.com/office/drawing/2014/main" id="{581F772F-B76B-4773-B4E8-A1F1C5CFB211}"/>
                </a:ext>
              </a:extLst>
            </p:cNvPr>
            <p:cNvPicPr>
              <a:picLocks noChangeAspect="1"/>
            </p:cNvPicPr>
            <p:nvPr/>
          </p:nvPicPr>
          <p:blipFill>
            <a:blip r:embed="rId4"/>
            <a:stretch>
              <a:fillRect/>
            </a:stretch>
          </p:blipFill>
          <p:spPr>
            <a:xfrm>
              <a:off x="341797" y="1214775"/>
              <a:ext cx="4886325" cy="5229225"/>
            </a:xfrm>
            <a:prstGeom prst="rect">
              <a:avLst/>
            </a:prstGeom>
          </p:spPr>
        </p:pic>
        <p:sp>
          <p:nvSpPr>
            <p:cNvPr id="12" name="Rectangle: Rounded Corners 11">
              <a:extLst>
                <a:ext uri="{FF2B5EF4-FFF2-40B4-BE49-F238E27FC236}">
                  <a16:creationId xmlns:a16="http://schemas.microsoft.com/office/drawing/2014/main" id="{7C8B64CE-287B-4EE8-A13D-EE3AF2C83AE2}"/>
                </a:ext>
              </a:extLst>
            </p:cNvPr>
            <p:cNvSpPr/>
            <p:nvPr/>
          </p:nvSpPr>
          <p:spPr bwMode="auto">
            <a:xfrm>
              <a:off x="469901" y="1945298"/>
              <a:ext cx="2889795" cy="288032"/>
            </a:xfrm>
            <a:prstGeom prst="roundRect">
              <a:avLst/>
            </a:prstGeom>
            <a:noFill/>
            <a:ln w="9525" cap="flat" cmpd="sng" algn="ctr">
              <a:solidFill>
                <a:schemeClr val="accent5"/>
              </a:solidFill>
              <a:prstDash val="solid"/>
              <a:round/>
              <a:headEnd type="none" w="med" len="med"/>
              <a:tailEnd type="none" w="med" len="med"/>
            </a:ln>
            <a:extLst/>
          </p:spPr>
          <p:style>
            <a:lnRef idx="0">
              <a:scrgbClr r="0" g="0" b="0"/>
            </a:lnRef>
            <a:fillRef idx="0">
              <a:scrgbClr r="0" g="0" b="0"/>
            </a:fillRef>
            <a:effectRef idx="0">
              <a:scrgbClr r="0" g="0" b="0"/>
            </a:effectRef>
            <a:fontRef idx="minor">
              <a:schemeClr val="accent5"/>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en-GB" sz="1500" b="0" i="0" u="none" strike="noStrike" cap="none" normalizeH="0" baseline="0">
                <a:ln>
                  <a:noFill/>
                </a:ln>
                <a:solidFill>
                  <a:schemeClr val="tx1"/>
                </a:solidFill>
                <a:effectLst/>
                <a:latin typeface="Arial" pitchFamily="34" charset="0"/>
                <a:cs typeface="Arial" pitchFamily="34" charset="0"/>
              </a:endParaRPr>
            </a:p>
          </p:txBody>
        </p:sp>
      </p:grpSp>
      <p:pic>
        <p:nvPicPr>
          <p:cNvPr id="14" name="Picture 13">
            <a:extLst>
              <a:ext uri="{FF2B5EF4-FFF2-40B4-BE49-F238E27FC236}">
                <a16:creationId xmlns:a16="http://schemas.microsoft.com/office/drawing/2014/main" id="{DFA2C8F2-3D3D-46FE-AE8A-EE3CBFADFDFA}"/>
              </a:ext>
            </a:extLst>
          </p:cNvPr>
          <p:cNvPicPr>
            <a:picLocks noChangeAspect="1"/>
          </p:cNvPicPr>
          <p:nvPr/>
        </p:nvPicPr>
        <p:blipFill>
          <a:blip r:embed="rId5"/>
          <a:stretch>
            <a:fillRect/>
          </a:stretch>
        </p:blipFill>
        <p:spPr>
          <a:xfrm>
            <a:off x="11122689" y="70271"/>
            <a:ext cx="1021983" cy="1486521"/>
          </a:xfrm>
          <a:prstGeom prst="rect">
            <a:avLst/>
          </a:prstGeom>
        </p:spPr>
      </p:pic>
    </p:spTree>
    <p:extLst>
      <p:ext uri="{BB962C8B-B14F-4D97-AF65-F5344CB8AC3E}">
        <p14:creationId xmlns:p14="http://schemas.microsoft.com/office/powerpoint/2010/main" val="153173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0ADCD2-D191-4846-8372-55F70C46A455}"/>
              </a:ext>
            </a:extLst>
          </p:cNvPr>
          <p:cNvSpPr>
            <a:spLocks noGrp="1"/>
          </p:cNvSpPr>
          <p:nvPr>
            <p:ph type="dt" sz="half" idx="10"/>
          </p:nvPr>
        </p:nvSpPr>
        <p:spPr/>
        <p:txBody>
          <a:bodyPr/>
          <a:lstStyle/>
          <a:p>
            <a:r>
              <a:rPr lang="en-US" altLang="de-DE"/>
              <a:t>DD Month, YEAR</a:t>
            </a:r>
            <a:endParaRPr lang="de-DE" altLang="de-DE"/>
          </a:p>
        </p:txBody>
      </p:sp>
      <p:sp>
        <p:nvSpPr>
          <p:cNvPr id="3" name="Footer Placeholder 2">
            <a:extLst>
              <a:ext uri="{FF2B5EF4-FFF2-40B4-BE49-F238E27FC236}">
                <a16:creationId xmlns:a16="http://schemas.microsoft.com/office/drawing/2014/main" id="{29719AF9-592B-43EC-A51C-A365667E8A92}"/>
              </a:ext>
            </a:extLst>
          </p:cNvPr>
          <p:cNvSpPr>
            <a:spLocks noGrp="1"/>
          </p:cNvSpPr>
          <p:nvPr>
            <p:ph type="ftr" sz="quarter" idx="11"/>
          </p:nvPr>
        </p:nvSpPr>
        <p:spPr/>
        <p:txBody>
          <a:bodyPr/>
          <a:lstStyle/>
          <a:p>
            <a:r>
              <a:rPr lang="en-GB" altLang="de-DE"/>
              <a:t>Presentation title runs here (go to Header and Footer to edit this text)</a:t>
            </a:r>
            <a:endParaRPr lang="de-DE" altLang="de-DE"/>
          </a:p>
        </p:txBody>
      </p:sp>
      <p:sp>
        <p:nvSpPr>
          <p:cNvPr id="4" name="Slide Number Placeholder 3">
            <a:extLst>
              <a:ext uri="{FF2B5EF4-FFF2-40B4-BE49-F238E27FC236}">
                <a16:creationId xmlns:a16="http://schemas.microsoft.com/office/drawing/2014/main" id="{3C3C6F5B-B183-41FC-BE30-AA7D41BD5C4F}"/>
              </a:ext>
            </a:extLst>
          </p:cNvPr>
          <p:cNvSpPr>
            <a:spLocks noGrp="1"/>
          </p:cNvSpPr>
          <p:nvPr>
            <p:ph type="sldNum" sz="quarter" idx="12"/>
          </p:nvPr>
        </p:nvSpPr>
        <p:spPr/>
        <p:txBody>
          <a:bodyPr/>
          <a:lstStyle/>
          <a:p>
            <a:fld id="{1E210CEC-BA8B-47AD-AA6D-FD559B857655}" type="slidenum">
              <a:rPr lang="de-DE" altLang="de-DE" smtClean="0"/>
              <a:pPr/>
              <a:t>30</a:t>
            </a:fld>
            <a:endParaRPr lang="de-DE" altLang="de-DE" dirty="0"/>
          </a:p>
        </p:txBody>
      </p:sp>
      <p:sp>
        <p:nvSpPr>
          <p:cNvPr id="5" name="Text Placeholder 4">
            <a:extLst>
              <a:ext uri="{FF2B5EF4-FFF2-40B4-BE49-F238E27FC236}">
                <a16:creationId xmlns:a16="http://schemas.microsoft.com/office/drawing/2014/main" id="{E7D64749-2EC9-438F-9260-400F8BA46D1D}"/>
              </a:ext>
            </a:extLst>
          </p:cNvPr>
          <p:cNvSpPr>
            <a:spLocks noGrp="1"/>
          </p:cNvSpPr>
          <p:nvPr>
            <p:ph type="body" sz="quarter" idx="13"/>
          </p:nvPr>
        </p:nvSpPr>
        <p:spPr/>
        <p:txBody>
          <a:bodyPr/>
          <a:lstStyle/>
          <a:p>
            <a:endParaRPr lang="en-GB"/>
          </a:p>
        </p:txBody>
      </p:sp>
      <p:pic>
        <p:nvPicPr>
          <p:cNvPr id="7" name="Picture 6">
            <a:extLst>
              <a:ext uri="{FF2B5EF4-FFF2-40B4-BE49-F238E27FC236}">
                <a16:creationId xmlns:a16="http://schemas.microsoft.com/office/drawing/2014/main" id="{E3CCC4FD-303B-4363-A7CD-E208F5E8ED97}"/>
              </a:ext>
            </a:extLst>
          </p:cNvPr>
          <p:cNvPicPr>
            <a:picLocks noChangeAspect="1"/>
          </p:cNvPicPr>
          <p:nvPr/>
        </p:nvPicPr>
        <p:blipFill>
          <a:blip r:embed="rId2"/>
          <a:stretch>
            <a:fillRect/>
          </a:stretch>
        </p:blipFill>
        <p:spPr>
          <a:xfrm>
            <a:off x="3336550" y="1403940"/>
            <a:ext cx="6096000" cy="3990975"/>
          </a:xfrm>
          <a:prstGeom prst="rect">
            <a:avLst/>
          </a:prstGeom>
        </p:spPr>
      </p:pic>
      <p:sp>
        <p:nvSpPr>
          <p:cNvPr id="8" name="TextBox 7">
            <a:extLst>
              <a:ext uri="{FF2B5EF4-FFF2-40B4-BE49-F238E27FC236}">
                <a16:creationId xmlns:a16="http://schemas.microsoft.com/office/drawing/2014/main" id="{8DF3DEA0-9723-4AEF-AEE0-03F509841A1A}"/>
              </a:ext>
            </a:extLst>
          </p:cNvPr>
          <p:cNvSpPr txBox="1"/>
          <p:nvPr/>
        </p:nvSpPr>
        <p:spPr>
          <a:xfrm>
            <a:off x="5015880" y="1403940"/>
            <a:ext cx="1800200" cy="574003"/>
          </a:xfrm>
          <a:prstGeom prst="rect">
            <a:avLst/>
          </a:prstGeom>
          <a:noFill/>
        </p:spPr>
        <p:txBody>
          <a:bodyPr wrap="square" rtlCol="0">
            <a:spAutoFit/>
          </a:bodyPr>
          <a:lstStyle/>
          <a:p>
            <a:r>
              <a:rPr lang="fr-FR" dirty="0" err="1"/>
              <a:t>Sense</a:t>
            </a:r>
            <a:r>
              <a:rPr lang="fr-FR" dirty="0"/>
              <a:t> or </a:t>
            </a:r>
            <a:r>
              <a:rPr lang="fr-FR" dirty="0" err="1"/>
              <a:t>purpose</a:t>
            </a:r>
            <a:r>
              <a:rPr lang="fr-FR" dirty="0"/>
              <a:t> </a:t>
            </a:r>
            <a:r>
              <a:rPr lang="fr-FR" dirty="0">
                <a:sym typeface="Wingdings" panose="05000000000000000000" pitchFamily="2" charset="2"/>
              </a:rPr>
              <a:t> </a:t>
            </a:r>
            <a:r>
              <a:rPr lang="fr-FR" dirty="0" err="1">
                <a:sym typeface="Wingdings" panose="05000000000000000000" pitchFamily="2" charset="2"/>
              </a:rPr>
              <a:t>happiness</a:t>
            </a:r>
            <a:endParaRPr lang="en-GB" dirty="0"/>
          </a:p>
        </p:txBody>
      </p:sp>
    </p:spTree>
    <p:extLst>
      <p:ext uri="{BB962C8B-B14F-4D97-AF65-F5344CB8AC3E}">
        <p14:creationId xmlns:p14="http://schemas.microsoft.com/office/powerpoint/2010/main" val="726600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97AF5A-C93F-46FB-9F4B-225A5095A63E}"/>
              </a:ext>
            </a:extLst>
          </p:cNvPr>
          <p:cNvSpPr>
            <a:spLocks noGrp="1"/>
          </p:cNvSpPr>
          <p:nvPr>
            <p:ph type="dt" sz="half" idx="10"/>
          </p:nvPr>
        </p:nvSpPr>
        <p:spPr>
          <a:xfrm>
            <a:off x="777600" y="6444000"/>
            <a:ext cx="1159100" cy="216000"/>
          </a:xfrm>
        </p:spPr>
        <p:txBody>
          <a:bodyPr/>
          <a:lstStyle/>
          <a:p>
            <a:r>
              <a:rPr lang="en-US" altLang="de-DE" dirty="0"/>
              <a:t>DD Month, YEAR</a:t>
            </a:r>
            <a:endParaRPr lang="de-DE" altLang="de-DE" dirty="0"/>
          </a:p>
        </p:txBody>
      </p:sp>
      <p:sp>
        <p:nvSpPr>
          <p:cNvPr id="3" name="Footer Placeholder 2">
            <a:extLst>
              <a:ext uri="{FF2B5EF4-FFF2-40B4-BE49-F238E27FC236}">
                <a16:creationId xmlns:a16="http://schemas.microsoft.com/office/drawing/2014/main" id="{535DECBE-4420-4624-9D2F-6A7972A7BD99}"/>
              </a:ext>
            </a:extLst>
          </p:cNvPr>
          <p:cNvSpPr>
            <a:spLocks noGrp="1"/>
          </p:cNvSpPr>
          <p:nvPr>
            <p:ph type="ftr" sz="quarter" idx="11"/>
          </p:nvPr>
        </p:nvSpPr>
        <p:spPr/>
        <p:txBody>
          <a:bodyPr/>
          <a:lstStyle/>
          <a:p>
            <a:r>
              <a:rPr lang="en-GB" altLang="de-DE"/>
              <a:t>Presentation title runs here (go to Header and Footer to edit this text)</a:t>
            </a:r>
            <a:endParaRPr lang="de-DE" altLang="de-DE"/>
          </a:p>
        </p:txBody>
      </p:sp>
      <p:sp>
        <p:nvSpPr>
          <p:cNvPr id="4" name="Slide Number Placeholder 3">
            <a:extLst>
              <a:ext uri="{FF2B5EF4-FFF2-40B4-BE49-F238E27FC236}">
                <a16:creationId xmlns:a16="http://schemas.microsoft.com/office/drawing/2014/main" id="{E8401809-8C6E-4EFA-AD38-8B3EBD0C825E}"/>
              </a:ext>
            </a:extLst>
          </p:cNvPr>
          <p:cNvSpPr>
            <a:spLocks noGrp="1"/>
          </p:cNvSpPr>
          <p:nvPr>
            <p:ph type="sldNum" sz="quarter" idx="12"/>
          </p:nvPr>
        </p:nvSpPr>
        <p:spPr/>
        <p:txBody>
          <a:bodyPr/>
          <a:lstStyle/>
          <a:p>
            <a:fld id="{1E210CEC-BA8B-47AD-AA6D-FD559B857655}" type="slidenum">
              <a:rPr lang="de-DE" altLang="de-DE" smtClean="0"/>
              <a:pPr/>
              <a:t>31</a:t>
            </a:fld>
            <a:endParaRPr lang="de-DE" altLang="de-DE" dirty="0"/>
          </a:p>
        </p:txBody>
      </p:sp>
      <p:sp>
        <p:nvSpPr>
          <p:cNvPr id="5" name="Text Placeholder 4">
            <a:extLst>
              <a:ext uri="{FF2B5EF4-FFF2-40B4-BE49-F238E27FC236}">
                <a16:creationId xmlns:a16="http://schemas.microsoft.com/office/drawing/2014/main" id="{4190D1A1-AA98-40F9-9E9E-E3A0CA75CA2B}"/>
              </a:ext>
            </a:extLst>
          </p:cNvPr>
          <p:cNvSpPr>
            <a:spLocks noGrp="1"/>
          </p:cNvSpPr>
          <p:nvPr>
            <p:ph type="body" sz="quarter" idx="13"/>
          </p:nvPr>
        </p:nvSpPr>
        <p:spPr/>
        <p:txBody>
          <a:bodyPr/>
          <a:lstStyle/>
          <a:p>
            <a:endParaRPr lang="en-GB"/>
          </a:p>
        </p:txBody>
      </p:sp>
      <p:pic>
        <p:nvPicPr>
          <p:cNvPr id="8" name="Picture 7">
            <a:extLst>
              <a:ext uri="{FF2B5EF4-FFF2-40B4-BE49-F238E27FC236}">
                <a16:creationId xmlns:a16="http://schemas.microsoft.com/office/drawing/2014/main" id="{8477D307-8EDD-4F21-A9CF-3E9C9DA9A3A4}"/>
              </a:ext>
            </a:extLst>
          </p:cNvPr>
          <p:cNvPicPr>
            <a:picLocks noChangeAspect="1"/>
          </p:cNvPicPr>
          <p:nvPr/>
        </p:nvPicPr>
        <p:blipFill>
          <a:blip r:embed="rId2"/>
          <a:stretch>
            <a:fillRect/>
          </a:stretch>
        </p:blipFill>
        <p:spPr>
          <a:xfrm>
            <a:off x="2519206" y="731047"/>
            <a:ext cx="6124575" cy="1181100"/>
          </a:xfrm>
          <a:prstGeom prst="rect">
            <a:avLst/>
          </a:prstGeom>
        </p:spPr>
      </p:pic>
      <p:sp>
        <p:nvSpPr>
          <p:cNvPr id="9" name="Rectangle 8">
            <a:extLst>
              <a:ext uri="{FF2B5EF4-FFF2-40B4-BE49-F238E27FC236}">
                <a16:creationId xmlns:a16="http://schemas.microsoft.com/office/drawing/2014/main" id="{98889D19-D068-4D5C-B9AE-C9E865A4F55E}"/>
              </a:ext>
            </a:extLst>
          </p:cNvPr>
          <p:cNvSpPr/>
          <p:nvPr/>
        </p:nvSpPr>
        <p:spPr>
          <a:xfrm>
            <a:off x="313035" y="1912147"/>
            <a:ext cx="3247329" cy="3945696"/>
          </a:xfrm>
          <a:prstGeom prst="rect">
            <a:avLst/>
          </a:prstGeom>
        </p:spPr>
        <p:txBody>
          <a:bodyPr wrap="square">
            <a:spAutoFit/>
          </a:bodyPr>
          <a:lstStyle/>
          <a:p>
            <a:pPr algn="l"/>
            <a:r>
              <a:rPr lang="en-GB" dirty="0"/>
              <a:t>• The trains are powered by an electrical traction drive. Electrical energy is generated on-board in a fuel cell and intermediately stored in batteries. </a:t>
            </a:r>
          </a:p>
          <a:p>
            <a:pPr algn="l"/>
            <a:r>
              <a:rPr lang="en-GB" dirty="0"/>
              <a:t>• The fuel cell provides electrical energy by combining hydrogen stored in tanks on-board with oxygen from environmental air. The only exhaust is water steam and condensed water. </a:t>
            </a:r>
          </a:p>
          <a:p>
            <a:pPr algn="l"/>
            <a:r>
              <a:rPr lang="en-GB" dirty="0"/>
              <a:t>• The battery stores energy from fuel cell when not needed  or from kinetic energy of the train during (electrical) braking and allows to support (boost) energy delivery during acceleration phases. </a:t>
            </a:r>
          </a:p>
        </p:txBody>
      </p:sp>
      <p:grpSp>
        <p:nvGrpSpPr>
          <p:cNvPr id="11" name="Group 10">
            <a:extLst>
              <a:ext uri="{FF2B5EF4-FFF2-40B4-BE49-F238E27FC236}">
                <a16:creationId xmlns:a16="http://schemas.microsoft.com/office/drawing/2014/main" id="{F6416F90-EF81-4339-BA9A-833989380E6C}"/>
              </a:ext>
            </a:extLst>
          </p:cNvPr>
          <p:cNvGrpSpPr/>
          <p:nvPr/>
        </p:nvGrpSpPr>
        <p:grpSpPr>
          <a:xfrm>
            <a:off x="4212850" y="2206073"/>
            <a:ext cx="4343400" cy="2640868"/>
            <a:chOff x="3924300" y="2371725"/>
            <a:chExt cx="4343400" cy="2640868"/>
          </a:xfrm>
        </p:grpSpPr>
        <p:pic>
          <p:nvPicPr>
            <p:cNvPr id="6" name="Picture 5">
              <a:extLst>
                <a:ext uri="{FF2B5EF4-FFF2-40B4-BE49-F238E27FC236}">
                  <a16:creationId xmlns:a16="http://schemas.microsoft.com/office/drawing/2014/main" id="{A8293115-6DEE-4181-A38A-70A9BF3A9FCE}"/>
                </a:ext>
              </a:extLst>
            </p:cNvPr>
            <p:cNvPicPr>
              <a:picLocks noChangeAspect="1"/>
            </p:cNvPicPr>
            <p:nvPr/>
          </p:nvPicPr>
          <p:blipFill>
            <a:blip r:embed="rId3"/>
            <a:stretch>
              <a:fillRect/>
            </a:stretch>
          </p:blipFill>
          <p:spPr>
            <a:xfrm>
              <a:off x="3924300" y="2371725"/>
              <a:ext cx="4343400" cy="2114550"/>
            </a:xfrm>
            <a:prstGeom prst="rect">
              <a:avLst/>
            </a:prstGeom>
          </p:spPr>
        </p:pic>
        <p:sp>
          <p:nvSpPr>
            <p:cNvPr id="7" name="TextBox 6">
              <a:extLst>
                <a:ext uri="{FF2B5EF4-FFF2-40B4-BE49-F238E27FC236}">
                  <a16:creationId xmlns:a16="http://schemas.microsoft.com/office/drawing/2014/main" id="{1920984B-BB22-40E5-AF50-2FFB50F660C2}"/>
                </a:ext>
              </a:extLst>
            </p:cNvPr>
            <p:cNvSpPr txBox="1"/>
            <p:nvPr/>
          </p:nvSpPr>
          <p:spPr>
            <a:xfrm>
              <a:off x="4682129" y="4679425"/>
              <a:ext cx="2926039" cy="333168"/>
            </a:xfrm>
            <a:prstGeom prst="rect">
              <a:avLst/>
            </a:prstGeom>
            <a:noFill/>
          </p:spPr>
          <p:txBody>
            <a:bodyPr wrap="square" rtlCol="0">
              <a:spAutoFit/>
            </a:bodyPr>
            <a:lstStyle/>
            <a:p>
              <a:r>
                <a:rPr lang="fr-FR" dirty="0" err="1"/>
                <a:t>Coralia</a:t>
              </a:r>
              <a:r>
                <a:rPr lang="fr-FR" dirty="0"/>
                <a:t> </a:t>
              </a:r>
              <a:r>
                <a:rPr lang="fr-FR" dirty="0" err="1"/>
                <a:t>iLint</a:t>
              </a:r>
              <a:endParaRPr lang="en-GB" dirty="0"/>
            </a:p>
          </p:txBody>
        </p:sp>
        <p:pic>
          <p:nvPicPr>
            <p:cNvPr id="10" name="Picture 9">
              <a:extLst>
                <a:ext uri="{FF2B5EF4-FFF2-40B4-BE49-F238E27FC236}">
                  <a16:creationId xmlns:a16="http://schemas.microsoft.com/office/drawing/2014/main" id="{F96DA802-211D-4466-803E-BB34D6ED4218}"/>
                </a:ext>
              </a:extLst>
            </p:cNvPr>
            <p:cNvPicPr>
              <a:picLocks noChangeAspect="1"/>
            </p:cNvPicPr>
            <p:nvPr/>
          </p:nvPicPr>
          <p:blipFill>
            <a:blip r:embed="rId4"/>
            <a:stretch>
              <a:fillRect/>
            </a:stretch>
          </p:blipFill>
          <p:spPr>
            <a:xfrm>
              <a:off x="4101975" y="4698268"/>
              <a:ext cx="1514475" cy="314325"/>
            </a:xfrm>
            <a:prstGeom prst="rect">
              <a:avLst/>
            </a:prstGeom>
          </p:spPr>
        </p:pic>
      </p:grpSp>
    </p:spTree>
    <p:extLst>
      <p:ext uri="{BB962C8B-B14F-4D97-AF65-F5344CB8AC3E}">
        <p14:creationId xmlns:p14="http://schemas.microsoft.com/office/powerpoint/2010/main" val="2532351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20B93-007A-47F7-95B0-D3821306064C}"/>
              </a:ext>
            </a:extLst>
          </p:cNvPr>
          <p:cNvSpPr>
            <a:spLocks noGrp="1"/>
          </p:cNvSpPr>
          <p:nvPr>
            <p:ph type="title"/>
          </p:nvPr>
        </p:nvSpPr>
        <p:spPr/>
        <p:txBody>
          <a:bodyPr/>
          <a:lstStyle/>
          <a:p>
            <a:r>
              <a:rPr lang="fr-FR" dirty="0" err="1"/>
              <a:t>Towards</a:t>
            </a:r>
            <a:r>
              <a:rPr lang="fr-FR" dirty="0"/>
              <a:t> a </a:t>
            </a:r>
            <a:r>
              <a:rPr lang="fr-FR" dirty="0" err="1"/>
              <a:t>lower</a:t>
            </a:r>
            <a:r>
              <a:rPr lang="fr-FR" dirty="0"/>
              <a:t> </a:t>
            </a:r>
            <a:r>
              <a:rPr lang="fr-FR" dirty="0" err="1"/>
              <a:t>carbon</a:t>
            </a:r>
            <a:r>
              <a:rPr lang="fr-FR" dirty="0"/>
              <a:t> aviation?</a:t>
            </a:r>
            <a:endParaRPr lang="en-GB" dirty="0"/>
          </a:p>
        </p:txBody>
      </p:sp>
      <p:sp>
        <p:nvSpPr>
          <p:cNvPr id="3" name="Date Placeholder 2">
            <a:extLst>
              <a:ext uri="{FF2B5EF4-FFF2-40B4-BE49-F238E27FC236}">
                <a16:creationId xmlns:a16="http://schemas.microsoft.com/office/drawing/2014/main" id="{45816DCC-C95F-41D6-93B5-0944A1E6A2E3}"/>
              </a:ext>
            </a:extLst>
          </p:cNvPr>
          <p:cNvSpPr>
            <a:spLocks noGrp="1"/>
          </p:cNvSpPr>
          <p:nvPr>
            <p:ph type="dt" sz="half" idx="10"/>
          </p:nvPr>
        </p:nvSpPr>
        <p:spPr/>
        <p:txBody>
          <a:bodyPr/>
          <a:lstStyle/>
          <a:p>
            <a:r>
              <a:rPr lang="en-US" altLang="de-DE"/>
              <a:t>DD Month, YEAR</a:t>
            </a:r>
            <a:endParaRPr lang="de-DE" altLang="de-DE" dirty="0"/>
          </a:p>
        </p:txBody>
      </p:sp>
      <p:sp>
        <p:nvSpPr>
          <p:cNvPr id="4" name="Footer Placeholder 3">
            <a:extLst>
              <a:ext uri="{FF2B5EF4-FFF2-40B4-BE49-F238E27FC236}">
                <a16:creationId xmlns:a16="http://schemas.microsoft.com/office/drawing/2014/main" id="{16B338A9-163C-4E68-AF1D-9931B2EF13A4}"/>
              </a:ext>
            </a:extLst>
          </p:cNvPr>
          <p:cNvSpPr>
            <a:spLocks noGrp="1"/>
          </p:cNvSpPr>
          <p:nvPr>
            <p:ph type="ftr" sz="quarter" idx="11"/>
          </p:nvPr>
        </p:nvSpPr>
        <p:spPr/>
        <p:txBody>
          <a:bodyPr/>
          <a:lstStyle/>
          <a:p>
            <a:r>
              <a:rPr lang="en-GB" altLang="de-DE"/>
              <a:t>Presentation title runs here (go to Header and Footer to edit this text)</a:t>
            </a:r>
            <a:endParaRPr lang="de-DE" altLang="de-DE"/>
          </a:p>
        </p:txBody>
      </p:sp>
      <p:sp>
        <p:nvSpPr>
          <p:cNvPr id="5" name="Slide Number Placeholder 4">
            <a:extLst>
              <a:ext uri="{FF2B5EF4-FFF2-40B4-BE49-F238E27FC236}">
                <a16:creationId xmlns:a16="http://schemas.microsoft.com/office/drawing/2014/main" id="{B621E7E7-E126-4EF0-94F4-EB8640C7435B}"/>
              </a:ext>
            </a:extLst>
          </p:cNvPr>
          <p:cNvSpPr>
            <a:spLocks noGrp="1"/>
          </p:cNvSpPr>
          <p:nvPr>
            <p:ph type="sldNum" sz="quarter" idx="12"/>
          </p:nvPr>
        </p:nvSpPr>
        <p:spPr/>
        <p:txBody>
          <a:bodyPr/>
          <a:lstStyle/>
          <a:p>
            <a:fld id="{290114C8-F7F2-4E05-9CAE-DDD3D22A4BE8}" type="slidenum">
              <a:rPr lang="de-DE" altLang="de-DE" smtClean="0"/>
              <a:pPr/>
              <a:t>32</a:t>
            </a:fld>
            <a:endParaRPr lang="de-DE" altLang="de-DE"/>
          </a:p>
        </p:txBody>
      </p:sp>
      <p:sp>
        <p:nvSpPr>
          <p:cNvPr id="6" name="Text Placeholder 5">
            <a:extLst>
              <a:ext uri="{FF2B5EF4-FFF2-40B4-BE49-F238E27FC236}">
                <a16:creationId xmlns:a16="http://schemas.microsoft.com/office/drawing/2014/main" id="{A78AEF21-81AF-467A-BFD3-A1FB08E5138C}"/>
              </a:ext>
            </a:extLst>
          </p:cNvPr>
          <p:cNvSpPr>
            <a:spLocks noGrp="1"/>
          </p:cNvSpPr>
          <p:nvPr>
            <p:ph type="body" sz="quarter" idx="13"/>
          </p:nvPr>
        </p:nvSpPr>
        <p:spPr/>
        <p:txBody>
          <a:bodyPr/>
          <a:lstStyle/>
          <a:p>
            <a:endParaRPr lang="en-GB"/>
          </a:p>
        </p:txBody>
      </p:sp>
      <p:graphicFrame>
        <p:nvGraphicFramePr>
          <p:cNvPr id="9" name="Diagram 8">
            <a:extLst>
              <a:ext uri="{FF2B5EF4-FFF2-40B4-BE49-F238E27FC236}">
                <a16:creationId xmlns:a16="http://schemas.microsoft.com/office/drawing/2014/main" id="{6F63DD75-9C75-4C58-8071-D3367B550922}"/>
              </a:ext>
            </a:extLst>
          </p:cNvPr>
          <p:cNvGraphicFramePr/>
          <p:nvPr>
            <p:extLst>
              <p:ext uri="{D42A27DB-BD31-4B8C-83A1-F6EECF244321}">
                <p14:modId xmlns:p14="http://schemas.microsoft.com/office/powerpoint/2010/main" val="645654490"/>
              </p:ext>
            </p:extLst>
          </p:nvPr>
        </p:nvGraphicFramePr>
        <p:xfrm>
          <a:off x="-2328936" y="121931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9EE5D369-4FC1-4FDC-9A1E-FF151FFAE09C}"/>
              </a:ext>
            </a:extLst>
          </p:cNvPr>
          <p:cNvSpPr txBox="1"/>
          <p:nvPr/>
        </p:nvSpPr>
        <p:spPr>
          <a:xfrm>
            <a:off x="4893596" y="2760238"/>
            <a:ext cx="2981907" cy="2357568"/>
          </a:xfrm>
          <a:prstGeom prst="rect">
            <a:avLst/>
          </a:prstGeom>
          <a:noFill/>
        </p:spPr>
        <p:txBody>
          <a:bodyPr wrap="none" rtlCol="0">
            <a:spAutoFit/>
          </a:bodyPr>
          <a:lstStyle/>
          <a:p>
            <a:pPr algn="l"/>
            <a:r>
              <a:rPr lang="fr-FR" sz="1600" b="1" dirty="0" err="1"/>
              <a:t>Technology</a:t>
            </a:r>
            <a:r>
              <a:rPr lang="fr-FR" sz="1600" b="1" dirty="0"/>
              <a:t> challenges:</a:t>
            </a:r>
          </a:p>
          <a:p>
            <a:pPr marL="285750" indent="-285750" algn="l">
              <a:buFont typeface="Arial" panose="020B0604020202020204" pitchFamily="34" charset="0"/>
              <a:buChar char="•"/>
            </a:pPr>
            <a:r>
              <a:rPr lang="fr-FR" sz="1600" dirty="0"/>
              <a:t>Energy </a:t>
            </a:r>
            <a:r>
              <a:rPr lang="fr-FR" sz="1600" dirty="0" err="1"/>
              <a:t>density</a:t>
            </a:r>
            <a:endParaRPr lang="fr-FR" sz="1600" dirty="0"/>
          </a:p>
          <a:p>
            <a:pPr marL="285750" indent="-285750" algn="l">
              <a:buFont typeface="Arial" panose="020B0604020202020204" pitchFamily="34" charset="0"/>
              <a:buChar char="•"/>
            </a:pPr>
            <a:r>
              <a:rPr lang="fr-FR" sz="1600" dirty="0"/>
              <a:t>Operations </a:t>
            </a:r>
            <a:r>
              <a:rPr lang="fr-FR" sz="1600" dirty="0" err="1"/>
              <a:t>constraints</a:t>
            </a:r>
            <a:endParaRPr lang="fr-FR" sz="1600" dirty="0"/>
          </a:p>
          <a:p>
            <a:pPr marL="285750" indent="-285750" algn="l">
              <a:buFont typeface="Arial" panose="020B0604020202020204" pitchFamily="34" charset="0"/>
              <a:buChar char="•"/>
            </a:pPr>
            <a:r>
              <a:rPr lang="fr-FR" sz="1600" dirty="0"/>
              <a:t>Thermal management</a:t>
            </a:r>
          </a:p>
          <a:p>
            <a:pPr marL="285750" indent="-285750" algn="l">
              <a:buFont typeface="Arial" panose="020B0604020202020204" pitchFamily="34" charset="0"/>
              <a:buChar char="•"/>
            </a:pPr>
            <a:r>
              <a:rPr lang="fr-FR" sz="1600" dirty="0"/>
              <a:t>Infrastructures</a:t>
            </a:r>
          </a:p>
          <a:p>
            <a:pPr marL="285750" indent="-285750" algn="l">
              <a:buFont typeface="Arial" panose="020B0604020202020204" pitchFamily="34" charset="0"/>
              <a:buChar char="•"/>
            </a:pPr>
            <a:r>
              <a:rPr lang="fr-FR" sz="1600" dirty="0"/>
              <a:t>Storage</a:t>
            </a:r>
          </a:p>
          <a:p>
            <a:pPr marL="285750" indent="-285750" algn="l">
              <a:buFont typeface="Arial" panose="020B0604020202020204" pitchFamily="34" charset="0"/>
              <a:buChar char="•"/>
            </a:pPr>
            <a:r>
              <a:rPr lang="fr-FR" sz="1600" dirty="0" err="1"/>
              <a:t>Distribtion</a:t>
            </a:r>
            <a:endParaRPr lang="fr-FR" sz="1600" dirty="0"/>
          </a:p>
          <a:p>
            <a:pPr marL="285750" indent="-285750" algn="l">
              <a:buFont typeface="Arial" panose="020B0604020202020204" pitchFamily="34" charset="0"/>
              <a:buChar char="•"/>
            </a:pPr>
            <a:r>
              <a:rPr lang="fr-FR" sz="1600" dirty="0"/>
              <a:t>Green </a:t>
            </a:r>
            <a:r>
              <a:rPr lang="fr-FR" sz="1600" dirty="0" err="1"/>
              <a:t>electricity</a:t>
            </a:r>
            <a:r>
              <a:rPr lang="fr-FR" sz="1600" dirty="0"/>
              <a:t> </a:t>
            </a:r>
            <a:r>
              <a:rPr lang="fr-FR" sz="1600" dirty="0" err="1"/>
              <a:t>generation</a:t>
            </a:r>
            <a:endParaRPr lang="en-GB" sz="1600" dirty="0"/>
          </a:p>
        </p:txBody>
      </p:sp>
    </p:spTree>
    <p:extLst>
      <p:ext uri="{BB962C8B-B14F-4D97-AF65-F5344CB8AC3E}">
        <p14:creationId xmlns:p14="http://schemas.microsoft.com/office/powerpoint/2010/main" val="12315153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E6301-C2D7-453E-99EB-D637D4616003}"/>
              </a:ext>
            </a:extLst>
          </p:cNvPr>
          <p:cNvSpPr>
            <a:spLocks noGrp="1"/>
          </p:cNvSpPr>
          <p:nvPr>
            <p:ph type="title"/>
          </p:nvPr>
        </p:nvSpPr>
        <p:spPr/>
        <p:txBody>
          <a:bodyPr/>
          <a:lstStyle/>
          <a:p>
            <a:r>
              <a:rPr lang="en-GB" dirty="0"/>
              <a:t>Fuel Cells: a </a:t>
            </a:r>
            <a:r>
              <a:rPr lang="en-GB" dirty="0" err="1"/>
              <a:t>groundbreaking</a:t>
            </a:r>
            <a:r>
              <a:rPr lang="en-GB" dirty="0"/>
              <a:t> idea for electric propulsion</a:t>
            </a:r>
          </a:p>
        </p:txBody>
      </p:sp>
      <p:sp>
        <p:nvSpPr>
          <p:cNvPr id="3" name="Date Placeholder 2">
            <a:extLst>
              <a:ext uri="{FF2B5EF4-FFF2-40B4-BE49-F238E27FC236}">
                <a16:creationId xmlns:a16="http://schemas.microsoft.com/office/drawing/2014/main" id="{21C68B53-D1E7-44F9-AD3A-C2D65A89FF22}"/>
              </a:ext>
            </a:extLst>
          </p:cNvPr>
          <p:cNvSpPr>
            <a:spLocks noGrp="1"/>
          </p:cNvSpPr>
          <p:nvPr>
            <p:ph type="dt" sz="half" idx="10"/>
          </p:nvPr>
        </p:nvSpPr>
        <p:spPr/>
        <p:txBody>
          <a:bodyPr/>
          <a:lstStyle/>
          <a:p>
            <a:r>
              <a:rPr lang="en-US" altLang="de-DE"/>
              <a:t>DD Month, YEAR</a:t>
            </a:r>
            <a:endParaRPr lang="de-DE" altLang="de-DE" dirty="0"/>
          </a:p>
        </p:txBody>
      </p:sp>
      <p:sp>
        <p:nvSpPr>
          <p:cNvPr id="4" name="Footer Placeholder 3">
            <a:extLst>
              <a:ext uri="{FF2B5EF4-FFF2-40B4-BE49-F238E27FC236}">
                <a16:creationId xmlns:a16="http://schemas.microsoft.com/office/drawing/2014/main" id="{B86BF813-3D81-4090-AA0E-EE648DA9106C}"/>
              </a:ext>
            </a:extLst>
          </p:cNvPr>
          <p:cNvSpPr>
            <a:spLocks noGrp="1"/>
          </p:cNvSpPr>
          <p:nvPr>
            <p:ph type="ftr" sz="quarter" idx="11"/>
          </p:nvPr>
        </p:nvSpPr>
        <p:spPr/>
        <p:txBody>
          <a:bodyPr/>
          <a:lstStyle/>
          <a:p>
            <a:r>
              <a:rPr lang="en-GB" altLang="de-DE"/>
              <a:t>Presentation title runs here (go to Header and Footer to edit this text)</a:t>
            </a:r>
            <a:endParaRPr lang="de-DE" altLang="de-DE"/>
          </a:p>
        </p:txBody>
      </p:sp>
      <p:sp>
        <p:nvSpPr>
          <p:cNvPr id="5" name="Slide Number Placeholder 4">
            <a:extLst>
              <a:ext uri="{FF2B5EF4-FFF2-40B4-BE49-F238E27FC236}">
                <a16:creationId xmlns:a16="http://schemas.microsoft.com/office/drawing/2014/main" id="{91362B1D-AC41-4F17-9347-4E51A56A1D5F}"/>
              </a:ext>
            </a:extLst>
          </p:cNvPr>
          <p:cNvSpPr>
            <a:spLocks noGrp="1"/>
          </p:cNvSpPr>
          <p:nvPr>
            <p:ph type="sldNum" sz="quarter" idx="12"/>
          </p:nvPr>
        </p:nvSpPr>
        <p:spPr/>
        <p:txBody>
          <a:bodyPr/>
          <a:lstStyle/>
          <a:p>
            <a:fld id="{290114C8-F7F2-4E05-9CAE-DDD3D22A4BE8}" type="slidenum">
              <a:rPr lang="de-DE" altLang="de-DE" smtClean="0"/>
              <a:pPr/>
              <a:t>33</a:t>
            </a:fld>
            <a:endParaRPr lang="de-DE" altLang="de-DE"/>
          </a:p>
        </p:txBody>
      </p:sp>
      <p:sp>
        <p:nvSpPr>
          <p:cNvPr id="6" name="Text Placeholder 5">
            <a:extLst>
              <a:ext uri="{FF2B5EF4-FFF2-40B4-BE49-F238E27FC236}">
                <a16:creationId xmlns:a16="http://schemas.microsoft.com/office/drawing/2014/main" id="{FAA97F37-21AB-459F-ACA1-2FD18FA1F86F}"/>
              </a:ext>
            </a:extLst>
          </p:cNvPr>
          <p:cNvSpPr>
            <a:spLocks noGrp="1"/>
          </p:cNvSpPr>
          <p:nvPr>
            <p:ph type="body" sz="quarter" idx="13"/>
          </p:nvPr>
        </p:nvSpPr>
        <p:spPr/>
        <p:txBody>
          <a:bodyPr/>
          <a:lstStyle/>
          <a:p>
            <a:endParaRPr lang="en-GB"/>
          </a:p>
        </p:txBody>
      </p:sp>
      <p:grpSp>
        <p:nvGrpSpPr>
          <p:cNvPr id="10" name="Group 9">
            <a:extLst>
              <a:ext uri="{FF2B5EF4-FFF2-40B4-BE49-F238E27FC236}">
                <a16:creationId xmlns:a16="http://schemas.microsoft.com/office/drawing/2014/main" id="{AB3CFC0F-CE1D-462A-9C95-1CD6B2C28CB2}"/>
              </a:ext>
            </a:extLst>
          </p:cNvPr>
          <p:cNvGrpSpPr/>
          <p:nvPr/>
        </p:nvGrpSpPr>
        <p:grpSpPr>
          <a:xfrm>
            <a:off x="4143375" y="2328862"/>
            <a:ext cx="3905250" cy="2512989"/>
            <a:chOff x="4143375" y="2328862"/>
            <a:chExt cx="3905250" cy="2512989"/>
          </a:xfrm>
        </p:grpSpPr>
        <p:pic>
          <p:nvPicPr>
            <p:cNvPr id="7" name="Picture 6">
              <a:extLst>
                <a:ext uri="{FF2B5EF4-FFF2-40B4-BE49-F238E27FC236}">
                  <a16:creationId xmlns:a16="http://schemas.microsoft.com/office/drawing/2014/main" id="{A95031D3-101D-4AAB-ABF6-879535B7DEAB}"/>
                </a:ext>
              </a:extLst>
            </p:cNvPr>
            <p:cNvPicPr>
              <a:picLocks noChangeAspect="1"/>
            </p:cNvPicPr>
            <p:nvPr/>
          </p:nvPicPr>
          <p:blipFill>
            <a:blip r:embed="rId3"/>
            <a:stretch>
              <a:fillRect/>
            </a:stretch>
          </p:blipFill>
          <p:spPr>
            <a:xfrm>
              <a:off x="4143375" y="2328862"/>
              <a:ext cx="3905250" cy="2200275"/>
            </a:xfrm>
            <a:prstGeom prst="rect">
              <a:avLst/>
            </a:prstGeom>
          </p:spPr>
        </p:pic>
        <p:sp>
          <p:nvSpPr>
            <p:cNvPr id="8" name="TextBox 7">
              <a:extLst>
                <a:ext uri="{FF2B5EF4-FFF2-40B4-BE49-F238E27FC236}">
                  <a16:creationId xmlns:a16="http://schemas.microsoft.com/office/drawing/2014/main" id="{DA7EF298-B637-4EE3-BE41-C9F2957FDC2E}"/>
                </a:ext>
              </a:extLst>
            </p:cNvPr>
            <p:cNvSpPr txBox="1"/>
            <p:nvPr/>
          </p:nvSpPr>
          <p:spPr>
            <a:xfrm>
              <a:off x="5346359" y="4529137"/>
              <a:ext cx="1981632" cy="312714"/>
            </a:xfrm>
            <a:prstGeom prst="rect">
              <a:avLst/>
            </a:prstGeom>
            <a:noFill/>
          </p:spPr>
          <p:txBody>
            <a:bodyPr wrap="none" rtlCol="0">
              <a:spAutoFit/>
            </a:bodyPr>
            <a:lstStyle/>
            <a:p>
              <a:r>
                <a:rPr lang="en-GB" dirty="0"/>
                <a:t>M. Schumacher, Airbus</a:t>
              </a:r>
            </a:p>
          </p:txBody>
        </p:sp>
      </p:grpSp>
      <p:sp>
        <p:nvSpPr>
          <p:cNvPr id="9" name="Rectangle 8">
            <a:extLst>
              <a:ext uri="{FF2B5EF4-FFF2-40B4-BE49-F238E27FC236}">
                <a16:creationId xmlns:a16="http://schemas.microsoft.com/office/drawing/2014/main" id="{F8EA1A68-9BAB-4825-A2C9-48206CF7956C}"/>
              </a:ext>
            </a:extLst>
          </p:cNvPr>
          <p:cNvSpPr/>
          <p:nvPr/>
        </p:nvSpPr>
        <p:spPr>
          <a:xfrm>
            <a:off x="3046750" y="5269662"/>
            <a:ext cx="6096000" cy="814838"/>
          </a:xfrm>
          <a:prstGeom prst="rect">
            <a:avLst/>
          </a:prstGeom>
        </p:spPr>
        <p:txBody>
          <a:bodyPr>
            <a:spAutoFit/>
          </a:bodyPr>
          <a:lstStyle/>
          <a:p>
            <a:r>
              <a:rPr lang="en-GB" dirty="0"/>
              <a:t>The revolutionary idea is that the fuel cells’ direct current output is transferred directly to the motor coils thus driving the fan blades directly without heavy wiring, bus bars, converters, or batteries.</a:t>
            </a:r>
          </a:p>
        </p:txBody>
      </p:sp>
    </p:spTree>
    <p:extLst>
      <p:ext uri="{BB962C8B-B14F-4D97-AF65-F5344CB8AC3E}">
        <p14:creationId xmlns:p14="http://schemas.microsoft.com/office/powerpoint/2010/main" val="1144290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5D515-4ABA-44D1-92F0-FF586AE9ACE9}"/>
              </a:ext>
            </a:extLst>
          </p:cNvPr>
          <p:cNvSpPr>
            <a:spLocks noGrp="1"/>
          </p:cNvSpPr>
          <p:nvPr>
            <p:ph type="title"/>
          </p:nvPr>
        </p:nvSpPr>
        <p:spPr>
          <a:xfrm>
            <a:off x="604401" y="696755"/>
            <a:ext cx="11249698" cy="881187"/>
          </a:xfrm>
        </p:spPr>
        <p:txBody>
          <a:bodyPr/>
          <a:lstStyle/>
          <a:p>
            <a:r>
              <a:rPr lang="fr-FR" dirty="0"/>
              <a:t>Main </a:t>
            </a:r>
            <a:r>
              <a:rPr lang="fr-FR" dirty="0" err="1"/>
              <a:t>risks</a:t>
            </a:r>
            <a:r>
              <a:rPr lang="fr-FR" dirty="0"/>
              <a:t> for society</a:t>
            </a:r>
            <a:endParaRPr lang="en-GB" dirty="0"/>
          </a:p>
        </p:txBody>
      </p:sp>
      <p:sp>
        <p:nvSpPr>
          <p:cNvPr id="4" name="Date Placeholder 3">
            <a:extLst>
              <a:ext uri="{FF2B5EF4-FFF2-40B4-BE49-F238E27FC236}">
                <a16:creationId xmlns:a16="http://schemas.microsoft.com/office/drawing/2014/main" id="{E91EAE83-5F8C-40F9-930A-92DAC354DF55}"/>
              </a:ext>
            </a:extLst>
          </p:cNvPr>
          <p:cNvSpPr>
            <a:spLocks noGrp="1"/>
          </p:cNvSpPr>
          <p:nvPr>
            <p:ph type="dt" sz="half" idx="10"/>
          </p:nvPr>
        </p:nvSpPr>
        <p:spPr>
          <a:xfrm>
            <a:off x="777600" y="6444000"/>
            <a:ext cx="1159100" cy="216000"/>
          </a:xfrm>
        </p:spPr>
        <p:txBody>
          <a:bodyPr/>
          <a:lstStyle/>
          <a:p>
            <a:r>
              <a:rPr lang="en-US" altLang="de-DE" dirty="0"/>
              <a:t>Sep, 2017</a:t>
            </a:r>
            <a:endParaRPr lang="de-DE" altLang="de-DE" dirty="0"/>
          </a:p>
        </p:txBody>
      </p:sp>
      <p:sp>
        <p:nvSpPr>
          <p:cNvPr id="5" name="Footer Placeholder 4">
            <a:extLst>
              <a:ext uri="{FF2B5EF4-FFF2-40B4-BE49-F238E27FC236}">
                <a16:creationId xmlns:a16="http://schemas.microsoft.com/office/drawing/2014/main" id="{A79F9D83-8752-4F1F-B084-ECA54D370AF9}"/>
              </a:ext>
            </a:extLst>
          </p:cNvPr>
          <p:cNvSpPr>
            <a:spLocks noGrp="1"/>
          </p:cNvSpPr>
          <p:nvPr>
            <p:ph type="ftr" sz="quarter" idx="11"/>
          </p:nvPr>
        </p:nvSpPr>
        <p:spPr>
          <a:xfrm>
            <a:off x="2251738" y="6444000"/>
            <a:ext cx="8296104" cy="216000"/>
          </a:xfrm>
        </p:spPr>
        <p:txBody>
          <a:bodyPr/>
          <a:lstStyle/>
          <a:p>
            <a:r>
              <a:rPr lang="fr-FR" dirty="0"/>
              <a:t>© AIRBUS - </a:t>
            </a:r>
            <a:r>
              <a:rPr lang="en-GB" dirty="0"/>
              <a:t> Special Climate Task Force </a:t>
            </a:r>
            <a:endParaRPr lang="de-DE" altLang="de-DE" dirty="0"/>
          </a:p>
        </p:txBody>
      </p:sp>
      <p:sp>
        <p:nvSpPr>
          <p:cNvPr id="6" name="Slide Number Placeholder 5">
            <a:extLst>
              <a:ext uri="{FF2B5EF4-FFF2-40B4-BE49-F238E27FC236}">
                <a16:creationId xmlns:a16="http://schemas.microsoft.com/office/drawing/2014/main" id="{B7F61CCF-285F-40A4-AA07-8C32AF81E260}"/>
              </a:ext>
            </a:extLst>
          </p:cNvPr>
          <p:cNvSpPr>
            <a:spLocks noGrp="1"/>
          </p:cNvSpPr>
          <p:nvPr>
            <p:ph type="sldNum" sz="quarter" idx="12"/>
          </p:nvPr>
        </p:nvSpPr>
        <p:spPr/>
        <p:txBody>
          <a:bodyPr/>
          <a:lstStyle/>
          <a:p>
            <a:fld id="{290114C8-F7F2-4E05-9CAE-DDD3D22A4BE8}" type="slidenum">
              <a:rPr lang="de-DE" altLang="de-DE" smtClean="0"/>
              <a:pPr/>
              <a:t>4</a:t>
            </a:fld>
            <a:endParaRPr lang="de-DE" altLang="de-DE"/>
          </a:p>
        </p:txBody>
      </p:sp>
      <p:sp>
        <p:nvSpPr>
          <p:cNvPr id="7" name="Text Placeholder 6">
            <a:extLst>
              <a:ext uri="{FF2B5EF4-FFF2-40B4-BE49-F238E27FC236}">
                <a16:creationId xmlns:a16="http://schemas.microsoft.com/office/drawing/2014/main" id="{C1E1F93D-7A8B-4BAF-846A-954F28A46C16}"/>
              </a:ext>
            </a:extLst>
          </p:cNvPr>
          <p:cNvSpPr>
            <a:spLocks noGrp="1"/>
          </p:cNvSpPr>
          <p:nvPr>
            <p:ph type="body" sz="quarter" idx="13"/>
          </p:nvPr>
        </p:nvSpPr>
        <p:spPr/>
        <p:txBody>
          <a:bodyPr/>
          <a:lstStyle/>
          <a:p>
            <a:endParaRPr lang="en-GB"/>
          </a:p>
        </p:txBody>
      </p:sp>
      <p:sp>
        <p:nvSpPr>
          <p:cNvPr id="11" name="Rectangle 10">
            <a:extLst>
              <a:ext uri="{FF2B5EF4-FFF2-40B4-BE49-F238E27FC236}">
                <a16:creationId xmlns:a16="http://schemas.microsoft.com/office/drawing/2014/main" id="{56A13FD9-775D-49F4-9B65-1B13BD122F1D}"/>
              </a:ext>
            </a:extLst>
          </p:cNvPr>
          <p:cNvSpPr/>
          <p:nvPr/>
        </p:nvSpPr>
        <p:spPr bwMode="auto">
          <a:xfrm>
            <a:off x="7968208" y="6021288"/>
            <a:ext cx="1137692" cy="638712"/>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en-GB" sz="1500" b="0" i="0" u="none" strike="noStrike" cap="none" normalizeH="0" baseline="0">
              <a:ln>
                <a:noFill/>
              </a:ln>
              <a:solidFill>
                <a:schemeClr val="tx1"/>
              </a:solidFill>
              <a:effectLst/>
              <a:latin typeface="Arial" pitchFamily="34" charset="0"/>
              <a:cs typeface="Arial" pitchFamily="34" charset="0"/>
            </a:endParaRPr>
          </a:p>
        </p:txBody>
      </p:sp>
      <p:grpSp>
        <p:nvGrpSpPr>
          <p:cNvPr id="14" name="Group 13">
            <a:extLst>
              <a:ext uri="{FF2B5EF4-FFF2-40B4-BE49-F238E27FC236}">
                <a16:creationId xmlns:a16="http://schemas.microsoft.com/office/drawing/2014/main" id="{6CC0A480-12B8-4A62-8179-817FC32CEB21}"/>
              </a:ext>
            </a:extLst>
          </p:cNvPr>
          <p:cNvGrpSpPr/>
          <p:nvPr/>
        </p:nvGrpSpPr>
        <p:grpSpPr>
          <a:xfrm>
            <a:off x="6094750" y="66406"/>
            <a:ext cx="6019800" cy="6274238"/>
            <a:chOff x="3071664" y="320377"/>
            <a:chExt cx="6019800" cy="6274238"/>
          </a:xfrm>
        </p:grpSpPr>
        <p:pic>
          <p:nvPicPr>
            <p:cNvPr id="12" name="Picture 11">
              <a:extLst>
                <a:ext uri="{FF2B5EF4-FFF2-40B4-BE49-F238E27FC236}">
                  <a16:creationId xmlns:a16="http://schemas.microsoft.com/office/drawing/2014/main" id="{92C7546A-5431-46C5-B340-DB5E786DB2B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3071664" y="320377"/>
              <a:ext cx="6019800" cy="6086475"/>
            </a:xfrm>
            <a:prstGeom prst="rect">
              <a:avLst/>
            </a:prstGeom>
          </p:spPr>
        </p:pic>
        <p:sp>
          <p:nvSpPr>
            <p:cNvPr id="13" name="Rectangle 12">
              <a:extLst>
                <a:ext uri="{FF2B5EF4-FFF2-40B4-BE49-F238E27FC236}">
                  <a16:creationId xmlns:a16="http://schemas.microsoft.com/office/drawing/2014/main" id="{05304D9A-AFE2-4310-B90A-95C8CAB7AC31}"/>
                </a:ext>
              </a:extLst>
            </p:cNvPr>
            <p:cNvSpPr/>
            <p:nvPr/>
          </p:nvSpPr>
          <p:spPr bwMode="auto">
            <a:xfrm>
              <a:off x="7953772" y="5955903"/>
              <a:ext cx="1137692" cy="638712"/>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en-GB" sz="1500" b="0" i="0" u="none" strike="noStrike" cap="none" normalizeH="0" baseline="0">
                <a:ln>
                  <a:noFill/>
                </a:ln>
                <a:solidFill>
                  <a:schemeClr val="tx1"/>
                </a:solidFill>
                <a:effectLst/>
                <a:latin typeface="Arial" pitchFamily="34" charset="0"/>
                <a:cs typeface="Arial" pitchFamily="34" charset="0"/>
              </a:endParaRPr>
            </a:p>
          </p:txBody>
        </p:sp>
      </p:grpSp>
      <p:sp>
        <p:nvSpPr>
          <p:cNvPr id="15" name="TextBox 14">
            <a:extLst>
              <a:ext uri="{FF2B5EF4-FFF2-40B4-BE49-F238E27FC236}">
                <a16:creationId xmlns:a16="http://schemas.microsoft.com/office/drawing/2014/main" id="{B109227E-D8BE-4244-8E91-6ABF20EEB754}"/>
              </a:ext>
            </a:extLst>
          </p:cNvPr>
          <p:cNvSpPr txBox="1"/>
          <p:nvPr/>
        </p:nvSpPr>
        <p:spPr>
          <a:xfrm>
            <a:off x="450274" y="5965273"/>
            <a:ext cx="5181221" cy="312714"/>
          </a:xfrm>
          <a:prstGeom prst="rect">
            <a:avLst/>
          </a:prstGeom>
          <a:noFill/>
        </p:spPr>
        <p:txBody>
          <a:bodyPr wrap="square" rtlCol="0">
            <a:spAutoFit/>
          </a:bodyPr>
          <a:lstStyle/>
          <a:p>
            <a:r>
              <a:rPr lang="en-GB" b="1" dirty="0">
                <a:solidFill>
                  <a:schemeClr val="bg1">
                    <a:lumMod val="65000"/>
                  </a:schemeClr>
                </a:solidFill>
              </a:rPr>
              <a:t>Source: </a:t>
            </a:r>
            <a:r>
              <a:rPr lang="en-GB" dirty="0">
                <a:solidFill>
                  <a:schemeClr val="bg1">
                    <a:lumMod val="65000"/>
                  </a:schemeClr>
                </a:solidFill>
              </a:rPr>
              <a:t>World Economic Forum, The Global Risks Report 2016</a:t>
            </a:r>
          </a:p>
        </p:txBody>
      </p:sp>
      <p:sp>
        <p:nvSpPr>
          <p:cNvPr id="16" name="Rectangle: Rounded Corners 15">
            <a:extLst>
              <a:ext uri="{FF2B5EF4-FFF2-40B4-BE49-F238E27FC236}">
                <a16:creationId xmlns:a16="http://schemas.microsoft.com/office/drawing/2014/main" id="{CD54D127-91F2-43D1-959B-054F74DBE8AF}"/>
              </a:ext>
            </a:extLst>
          </p:cNvPr>
          <p:cNvSpPr/>
          <p:nvPr/>
        </p:nvSpPr>
        <p:spPr>
          <a:xfrm>
            <a:off x="983432" y="2208291"/>
            <a:ext cx="3694822" cy="1159466"/>
          </a:xfrm>
          <a:prstGeom prst="round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GB" sz="1800" dirty="0">
                <a:solidFill>
                  <a:schemeClr val="tx1">
                    <a:lumMod val="50000"/>
                    <a:lumOff val="50000"/>
                  </a:schemeClr>
                </a:solidFill>
              </a:rPr>
              <a:t>Failure of climate change mitigation &amp; adaptation is N°1 disruption risk to society </a:t>
            </a:r>
            <a:endParaRPr lang="en-GB" sz="1600" dirty="0">
              <a:solidFill>
                <a:schemeClr val="tx1">
                  <a:lumMod val="50000"/>
                  <a:lumOff val="50000"/>
                </a:schemeClr>
              </a:solidFill>
            </a:endParaRPr>
          </a:p>
        </p:txBody>
      </p:sp>
      <p:sp>
        <p:nvSpPr>
          <p:cNvPr id="17" name="Oval 16">
            <a:extLst>
              <a:ext uri="{FF2B5EF4-FFF2-40B4-BE49-F238E27FC236}">
                <a16:creationId xmlns:a16="http://schemas.microsoft.com/office/drawing/2014/main" id="{2871CFD0-C7ED-468A-998B-829E6599E1F7}"/>
              </a:ext>
            </a:extLst>
          </p:cNvPr>
          <p:cNvSpPr/>
          <p:nvPr/>
        </p:nvSpPr>
        <p:spPr bwMode="auto">
          <a:xfrm>
            <a:off x="10602992" y="110797"/>
            <a:ext cx="1566708" cy="587286"/>
          </a:xfrm>
          <a:prstGeom prst="ellipse">
            <a:avLst/>
          </a:prstGeom>
          <a:noFill/>
          <a:ln w="9525" cap="flat" cmpd="sng" algn="ctr">
            <a:solidFill>
              <a:schemeClr val="accent5"/>
            </a:solidFill>
            <a:prstDash val="solid"/>
            <a:round/>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accent5"/>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en-GB" sz="1500" b="0" i="0" u="none" strike="noStrike" cap="none" normalizeH="0" baseline="0">
              <a:ln>
                <a:noFill/>
              </a:ln>
              <a:solidFill>
                <a:schemeClr val="tx1"/>
              </a:solidFill>
              <a:effectLst/>
              <a:latin typeface="Arial" pitchFamily="34" charset="0"/>
              <a:cs typeface="Arial" pitchFamily="34" charset="0"/>
            </a:endParaRPr>
          </a:p>
        </p:txBody>
      </p:sp>
      <p:pic>
        <p:nvPicPr>
          <p:cNvPr id="19" name="Graphic 18">
            <a:extLst>
              <a:ext uri="{FF2B5EF4-FFF2-40B4-BE49-F238E27FC236}">
                <a16:creationId xmlns:a16="http://schemas.microsoft.com/office/drawing/2014/main" id="{4D9A62D9-9771-436D-8184-41DACA5A46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31681" y="520658"/>
            <a:ext cx="1327797" cy="820110"/>
          </a:xfrm>
          <a:prstGeom prst="rect">
            <a:avLst/>
          </a:prstGeom>
        </p:spPr>
      </p:pic>
    </p:spTree>
    <p:extLst>
      <p:ext uri="{BB962C8B-B14F-4D97-AF65-F5344CB8AC3E}">
        <p14:creationId xmlns:p14="http://schemas.microsoft.com/office/powerpoint/2010/main" val="4099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59E709-9D68-4048-BABB-A286480CA159}"/>
              </a:ext>
            </a:extLst>
          </p:cNvPr>
          <p:cNvSpPr>
            <a:spLocks noGrp="1"/>
          </p:cNvSpPr>
          <p:nvPr>
            <p:ph type="dt" sz="half" idx="10"/>
          </p:nvPr>
        </p:nvSpPr>
        <p:spPr/>
        <p:txBody>
          <a:bodyPr/>
          <a:lstStyle/>
          <a:p>
            <a:r>
              <a:rPr lang="en-US" altLang="de-DE"/>
              <a:t>DD Month, YEAR</a:t>
            </a:r>
            <a:endParaRPr lang="de-DE" altLang="de-DE"/>
          </a:p>
        </p:txBody>
      </p:sp>
      <p:sp>
        <p:nvSpPr>
          <p:cNvPr id="4" name="Slide Number Placeholder 3">
            <a:extLst>
              <a:ext uri="{FF2B5EF4-FFF2-40B4-BE49-F238E27FC236}">
                <a16:creationId xmlns:a16="http://schemas.microsoft.com/office/drawing/2014/main" id="{37843AF5-9537-4B97-A564-DB23C0CD36AC}"/>
              </a:ext>
            </a:extLst>
          </p:cNvPr>
          <p:cNvSpPr>
            <a:spLocks noGrp="1"/>
          </p:cNvSpPr>
          <p:nvPr>
            <p:ph type="sldNum" sz="quarter" idx="12"/>
          </p:nvPr>
        </p:nvSpPr>
        <p:spPr/>
        <p:txBody>
          <a:bodyPr/>
          <a:lstStyle/>
          <a:p>
            <a:fld id="{1E210CEC-BA8B-47AD-AA6D-FD559B857655}" type="slidenum">
              <a:rPr lang="de-DE" altLang="de-DE" smtClean="0"/>
              <a:pPr/>
              <a:t>5</a:t>
            </a:fld>
            <a:endParaRPr lang="de-DE" altLang="de-DE" dirty="0"/>
          </a:p>
        </p:txBody>
      </p:sp>
      <p:sp>
        <p:nvSpPr>
          <p:cNvPr id="5" name="Text Placeholder 4">
            <a:extLst>
              <a:ext uri="{FF2B5EF4-FFF2-40B4-BE49-F238E27FC236}">
                <a16:creationId xmlns:a16="http://schemas.microsoft.com/office/drawing/2014/main" id="{8325242F-DDAF-4407-A87D-12F42F8E2F12}"/>
              </a:ext>
            </a:extLst>
          </p:cNvPr>
          <p:cNvSpPr>
            <a:spLocks noGrp="1"/>
          </p:cNvSpPr>
          <p:nvPr>
            <p:ph type="body" sz="quarter" idx="13"/>
          </p:nvPr>
        </p:nvSpPr>
        <p:spPr/>
        <p:txBody>
          <a:bodyPr/>
          <a:lstStyle/>
          <a:p>
            <a:endParaRPr lang="en-GB"/>
          </a:p>
        </p:txBody>
      </p:sp>
      <p:pic>
        <p:nvPicPr>
          <p:cNvPr id="11" name="Picture 10">
            <a:extLst>
              <a:ext uri="{FF2B5EF4-FFF2-40B4-BE49-F238E27FC236}">
                <a16:creationId xmlns:a16="http://schemas.microsoft.com/office/drawing/2014/main" id="{F2BFA94E-FB7D-4AFE-9F4D-9FFB1135E102}"/>
              </a:ext>
            </a:extLst>
          </p:cNvPr>
          <p:cNvPicPr>
            <a:picLocks noChangeAspect="1"/>
          </p:cNvPicPr>
          <p:nvPr/>
        </p:nvPicPr>
        <p:blipFill rotWithShape="1">
          <a:blip r:embed="rId2"/>
          <a:srcRect t="5756"/>
          <a:stretch/>
        </p:blipFill>
        <p:spPr>
          <a:xfrm>
            <a:off x="2351584" y="620688"/>
            <a:ext cx="6391940" cy="5895320"/>
          </a:xfrm>
          <a:prstGeom prst="rect">
            <a:avLst/>
          </a:prstGeom>
        </p:spPr>
      </p:pic>
      <p:sp>
        <p:nvSpPr>
          <p:cNvPr id="13" name="Arrow: Left 12">
            <a:extLst>
              <a:ext uri="{FF2B5EF4-FFF2-40B4-BE49-F238E27FC236}">
                <a16:creationId xmlns:a16="http://schemas.microsoft.com/office/drawing/2014/main" id="{7A48397F-93D2-4EB4-8473-8E03BCFC6ACE}"/>
              </a:ext>
            </a:extLst>
          </p:cNvPr>
          <p:cNvSpPr/>
          <p:nvPr/>
        </p:nvSpPr>
        <p:spPr bwMode="auto">
          <a:xfrm>
            <a:off x="8760296" y="4149080"/>
            <a:ext cx="2232248" cy="1440160"/>
          </a:xfrm>
          <a:prstGeom prst="leftArrow">
            <a:avLst>
              <a:gd name="adj1" fmla="val 100000"/>
              <a:gd name="adj2" fmla="val 28836"/>
            </a:avLst>
          </a:prstGeom>
          <a:ln>
            <a:solidFill>
              <a:schemeClr val="accent4">
                <a:lumMod val="40000"/>
                <a:lumOff val="60000"/>
              </a:schemeClr>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r>
              <a:rPr kumimoji="0" lang="en-GB" sz="2000" b="0" i="0" u="none" strike="noStrike" cap="none" normalizeH="0" baseline="0" dirty="0">
                <a:ln>
                  <a:noFill/>
                </a:ln>
                <a:solidFill>
                  <a:schemeClr val="accent4">
                    <a:lumMod val="60000"/>
                    <a:lumOff val="40000"/>
                  </a:schemeClr>
                </a:solidFill>
                <a:effectLst/>
                <a:latin typeface="Arial" pitchFamily="34" charset="0"/>
                <a:cs typeface="Arial" pitchFamily="34" charset="0"/>
              </a:rPr>
              <a:t>Global Climate challenge solved</a:t>
            </a:r>
          </a:p>
        </p:txBody>
      </p:sp>
      <p:sp>
        <p:nvSpPr>
          <p:cNvPr id="14" name="Title 1">
            <a:extLst>
              <a:ext uri="{FF2B5EF4-FFF2-40B4-BE49-F238E27FC236}">
                <a16:creationId xmlns:a16="http://schemas.microsoft.com/office/drawing/2014/main" id="{53CDB11F-EF69-4C9F-81A9-CD1D733A2E54}"/>
              </a:ext>
            </a:extLst>
          </p:cNvPr>
          <p:cNvSpPr txBox="1">
            <a:spLocks/>
          </p:cNvSpPr>
          <p:nvPr/>
        </p:nvSpPr>
        <p:spPr>
          <a:xfrm>
            <a:off x="335360" y="330920"/>
            <a:ext cx="11249698" cy="881187"/>
          </a:xfrm>
          <a:prstGeom prst="rect">
            <a:avLst/>
          </a:prstGeom>
        </p:spPr>
        <p:txBody>
          <a:bodyPr/>
          <a:lstStyle>
            <a:lvl1pPr algn="l" defTabSz="1042962" rtl="0" eaLnBrk="1" fontAlgn="base" hangingPunct="1">
              <a:lnSpc>
                <a:spcPct val="110000"/>
              </a:lnSpc>
              <a:spcBef>
                <a:spcPct val="0"/>
              </a:spcBef>
              <a:spcAft>
                <a:spcPct val="0"/>
              </a:spcAft>
              <a:defRPr sz="2500">
                <a:solidFill>
                  <a:schemeClr val="tx2"/>
                </a:solidFill>
                <a:latin typeface="+mj-lt"/>
                <a:ea typeface="+mj-ea"/>
                <a:cs typeface="+mj-cs"/>
              </a:defRPr>
            </a:lvl1pPr>
            <a:lvl2pPr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2pPr>
            <a:lvl3pPr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3pPr>
            <a:lvl4pPr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4pPr>
            <a:lvl5pPr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5pPr>
            <a:lvl6pPr marL="457188"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6pPr>
            <a:lvl7pPr marL="914376"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7pPr>
            <a:lvl8pPr marL="1371565"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8pPr>
            <a:lvl9pPr marL="1828753"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9pPr>
          </a:lstStyle>
          <a:p>
            <a:r>
              <a:rPr lang="fr-FR" kern="0" dirty="0"/>
              <a:t>The « good » </a:t>
            </a:r>
            <a:r>
              <a:rPr lang="fr-FR" kern="0" dirty="0" err="1"/>
              <a:t>carbon</a:t>
            </a:r>
            <a:r>
              <a:rPr lang="fr-FR" kern="0" dirty="0"/>
              <a:t>, </a:t>
            </a:r>
            <a:r>
              <a:rPr lang="fr-FR" kern="0" dirty="0" err="1"/>
              <a:t>energizing</a:t>
            </a:r>
            <a:r>
              <a:rPr lang="fr-FR" kern="0" dirty="0"/>
              <a:t> the 2 first </a:t>
            </a:r>
            <a:r>
              <a:rPr lang="fr-FR" kern="0" dirty="0" err="1"/>
              <a:t>Industrial</a:t>
            </a:r>
            <a:r>
              <a:rPr lang="fr-FR" kern="0" dirty="0"/>
              <a:t> </a:t>
            </a:r>
            <a:r>
              <a:rPr lang="fr-FR" kern="0" dirty="0" err="1"/>
              <a:t>Revolutions</a:t>
            </a:r>
            <a:endParaRPr lang="en-GB" kern="0" dirty="0"/>
          </a:p>
        </p:txBody>
      </p:sp>
      <p:sp>
        <p:nvSpPr>
          <p:cNvPr id="15" name="TextBox 14">
            <a:extLst>
              <a:ext uri="{FF2B5EF4-FFF2-40B4-BE49-F238E27FC236}">
                <a16:creationId xmlns:a16="http://schemas.microsoft.com/office/drawing/2014/main" id="{27AF72A6-1804-4F83-A9AD-5A95BB0D633C}"/>
              </a:ext>
            </a:extLst>
          </p:cNvPr>
          <p:cNvSpPr txBox="1"/>
          <p:nvPr/>
        </p:nvSpPr>
        <p:spPr>
          <a:xfrm>
            <a:off x="9984432" y="1212107"/>
            <a:ext cx="1224136" cy="480901"/>
          </a:xfrm>
          <a:prstGeom prst="rect">
            <a:avLst/>
          </a:prstGeom>
          <a:noFill/>
        </p:spPr>
        <p:txBody>
          <a:bodyPr wrap="square" rtlCol="0">
            <a:spAutoFit/>
          </a:bodyPr>
          <a:lstStyle/>
          <a:p>
            <a:r>
              <a:rPr lang="en-GB" sz="2400" dirty="0">
                <a:solidFill>
                  <a:schemeClr val="bg1">
                    <a:lumMod val="50000"/>
                  </a:schemeClr>
                </a:solidFill>
              </a:rPr>
              <a:t>Coal</a:t>
            </a:r>
          </a:p>
        </p:txBody>
      </p:sp>
      <p:sp>
        <p:nvSpPr>
          <p:cNvPr id="16" name="TextBox 15">
            <a:extLst>
              <a:ext uri="{FF2B5EF4-FFF2-40B4-BE49-F238E27FC236}">
                <a16:creationId xmlns:a16="http://schemas.microsoft.com/office/drawing/2014/main" id="{CD6C1B01-7FB4-4097-98E8-7386F3906A43}"/>
              </a:ext>
            </a:extLst>
          </p:cNvPr>
          <p:cNvSpPr txBox="1"/>
          <p:nvPr/>
        </p:nvSpPr>
        <p:spPr>
          <a:xfrm>
            <a:off x="8912221" y="3092115"/>
            <a:ext cx="3448475" cy="480901"/>
          </a:xfrm>
          <a:prstGeom prst="rect">
            <a:avLst/>
          </a:prstGeom>
          <a:noFill/>
        </p:spPr>
        <p:txBody>
          <a:bodyPr wrap="square" rtlCol="0">
            <a:spAutoFit/>
          </a:bodyPr>
          <a:lstStyle/>
          <a:p>
            <a:r>
              <a:rPr lang="en-GB" sz="2400" dirty="0">
                <a:solidFill>
                  <a:schemeClr val="bg1">
                    <a:lumMod val="50000"/>
                  </a:schemeClr>
                </a:solidFill>
              </a:rPr>
              <a:t>Oil, gas</a:t>
            </a:r>
          </a:p>
        </p:txBody>
      </p:sp>
      <p:sp>
        <p:nvSpPr>
          <p:cNvPr id="17" name="TextBox 16">
            <a:extLst>
              <a:ext uri="{FF2B5EF4-FFF2-40B4-BE49-F238E27FC236}">
                <a16:creationId xmlns:a16="http://schemas.microsoft.com/office/drawing/2014/main" id="{FEC28161-643A-4131-95EC-54F4E4A9C585}"/>
              </a:ext>
            </a:extLst>
          </p:cNvPr>
          <p:cNvSpPr txBox="1"/>
          <p:nvPr/>
        </p:nvSpPr>
        <p:spPr>
          <a:xfrm>
            <a:off x="9416277" y="5684403"/>
            <a:ext cx="3448475" cy="480901"/>
          </a:xfrm>
          <a:prstGeom prst="rect">
            <a:avLst/>
          </a:prstGeom>
          <a:noFill/>
        </p:spPr>
        <p:txBody>
          <a:bodyPr wrap="square" rtlCol="0">
            <a:spAutoFit/>
          </a:bodyPr>
          <a:lstStyle/>
          <a:p>
            <a:r>
              <a:rPr lang="en-GB" sz="2400" dirty="0">
                <a:solidFill>
                  <a:schemeClr val="bg1">
                    <a:lumMod val="50000"/>
                  </a:schemeClr>
                </a:solidFill>
              </a:rPr>
              <a:t>Bad Carbon?</a:t>
            </a:r>
          </a:p>
        </p:txBody>
      </p:sp>
    </p:spTree>
    <p:extLst>
      <p:ext uri="{BB962C8B-B14F-4D97-AF65-F5344CB8AC3E}">
        <p14:creationId xmlns:p14="http://schemas.microsoft.com/office/powerpoint/2010/main" val="3341231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027FA-586B-4788-A655-2C8A9BE295ED}"/>
              </a:ext>
            </a:extLst>
          </p:cNvPr>
          <p:cNvSpPr>
            <a:spLocks noGrp="1"/>
          </p:cNvSpPr>
          <p:nvPr>
            <p:ph type="title"/>
          </p:nvPr>
        </p:nvSpPr>
        <p:spPr/>
        <p:txBody>
          <a:bodyPr/>
          <a:lstStyle/>
          <a:p>
            <a:r>
              <a:rPr lang="fr-FR" dirty="0"/>
              <a:t>The transportation </a:t>
            </a:r>
            <a:r>
              <a:rPr lang="fr-FR" dirty="0" err="1"/>
              <a:t>sector</a:t>
            </a:r>
            <a:r>
              <a:rPr lang="fr-FR" dirty="0"/>
              <a:t> </a:t>
            </a:r>
            <a:r>
              <a:rPr lang="fr-FR" dirty="0" err="1"/>
              <a:t>emissions</a:t>
            </a:r>
            <a:r>
              <a:rPr lang="fr-FR" dirty="0"/>
              <a:t> contribution on the </a:t>
            </a:r>
            <a:r>
              <a:rPr lang="fr-FR" dirty="0" err="1"/>
              <a:t>rise</a:t>
            </a:r>
            <a:endParaRPr lang="en-GB" dirty="0"/>
          </a:p>
        </p:txBody>
      </p:sp>
      <p:pic>
        <p:nvPicPr>
          <p:cNvPr id="9" name="Content Placeholder 8">
            <a:extLst>
              <a:ext uri="{FF2B5EF4-FFF2-40B4-BE49-F238E27FC236}">
                <a16:creationId xmlns:a16="http://schemas.microsoft.com/office/drawing/2014/main" id="{6DB30B85-E682-44F7-993B-28547246EAB8}"/>
              </a:ext>
            </a:extLst>
          </p:cNvPr>
          <p:cNvPicPr>
            <a:picLocks noGrp="1" noChangeAspect="1"/>
          </p:cNvPicPr>
          <p:nvPr>
            <p:ph idx="1"/>
          </p:nvPr>
        </p:nvPicPr>
        <p:blipFill>
          <a:blip r:embed="rId3"/>
          <a:stretch>
            <a:fillRect/>
          </a:stretch>
        </p:blipFill>
        <p:spPr>
          <a:xfrm>
            <a:off x="767408" y="1072050"/>
            <a:ext cx="10574226" cy="3991532"/>
          </a:xfrm>
        </p:spPr>
      </p:pic>
      <p:sp>
        <p:nvSpPr>
          <p:cNvPr id="6" name="Slide Number Placeholder 5">
            <a:extLst>
              <a:ext uri="{FF2B5EF4-FFF2-40B4-BE49-F238E27FC236}">
                <a16:creationId xmlns:a16="http://schemas.microsoft.com/office/drawing/2014/main" id="{2E65367C-5CD9-4274-93AC-9BDDF555FEEA}"/>
              </a:ext>
            </a:extLst>
          </p:cNvPr>
          <p:cNvSpPr>
            <a:spLocks noGrp="1"/>
          </p:cNvSpPr>
          <p:nvPr>
            <p:ph type="sldNum" sz="quarter" idx="12"/>
          </p:nvPr>
        </p:nvSpPr>
        <p:spPr/>
        <p:txBody>
          <a:bodyPr/>
          <a:lstStyle/>
          <a:p>
            <a:fld id="{290114C8-F7F2-4E05-9CAE-DDD3D22A4BE8}" type="slidenum">
              <a:rPr lang="de-DE" altLang="de-DE" smtClean="0"/>
              <a:pPr/>
              <a:t>6</a:t>
            </a:fld>
            <a:endParaRPr lang="de-DE" altLang="de-DE"/>
          </a:p>
        </p:txBody>
      </p:sp>
      <p:sp>
        <p:nvSpPr>
          <p:cNvPr id="7" name="Text Placeholder 6">
            <a:extLst>
              <a:ext uri="{FF2B5EF4-FFF2-40B4-BE49-F238E27FC236}">
                <a16:creationId xmlns:a16="http://schemas.microsoft.com/office/drawing/2014/main" id="{EEFC084F-9372-4F83-AFCF-C28D5A76EE9C}"/>
              </a:ext>
            </a:extLst>
          </p:cNvPr>
          <p:cNvSpPr>
            <a:spLocks noGrp="1"/>
          </p:cNvSpPr>
          <p:nvPr>
            <p:ph type="body" sz="quarter" idx="13"/>
          </p:nvPr>
        </p:nvSpPr>
        <p:spPr/>
        <p:txBody>
          <a:bodyPr/>
          <a:lstStyle/>
          <a:p>
            <a:endParaRPr lang="en-GB"/>
          </a:p>
        </p:txBody>
      </p:sp>
      <p:sp>
        <p:nvSpPr>
          <p:cNvPr id="10" name="TextBox 9">
            <a:extLst>
              <a:ext uri="{FF2B5EF4-FFF2-40B4-BE49-F238E27FC236}">
                <a16:creationId xmlns:a16="http://schemas.microsoft.com/office/drawing/2014/main" id="{15BB15F4-5BB6-4E2D-8C09-69C935678638}"/>
              </a:ext>
            </a:extLst>
          </p:cNvPr>
          <p:cNvSpPr txBox="1"/>
          <p:nvPr/>
        </p:nvSpPr>
        <p:spPr>
          <a:xfrm>
            <a:off x="840037" y="4581128"/>
            <a:ext cx="9283311" cy="233910"/>
          </a:xfrm>
          <a:prstGeom prst="rect">
            <a:avLst/>
          </a:prstGeom>
          <a:noFill/>
        </p:spPr>
        <p:txBody>
          <a:bodyPr wrap="none" rtlCol="0">
            <a:spAutoFit/>
          </a:bodyPr>
          <a:lstStyle/>
          <a:p>
            <a:r>
              <a:rPr lang="fr-FR" sz="800" u="sng" dirty="0"/>
              <a:t>Source</a:t>
            </a:r>
            <a:r>
              <a:rPr lang="fr-FR" sz="800" dirty="0"/>
              <a:t>: Eurostat - </a:t>
            </a:r>
            <a:r>
              <a:rPr lang="fr-FR" sz="800" dirty="0">
                <a:hlinkClick r:id="rId4"/>
              </a:rPr>
              <a:t>http://ec.europa.eu/eurostat/statistics-explained/index.php/File:Greenhouse_gas_emissions,_analysis_by_source_sector,_EU-28,_1990_and_2015_(percentage_of_total)_new.png</a:t>
            </a:r>
            <a:r>
              <a:rPr lang="fr-FR" sz="800" dirty="0"/>
              <a:t> </a:t>
            </a:r>
            <a:endParaRPr lang="en-GB" sz="800" dirty="0"/>
          </a:p>
        </p:txBody>
      </p:sp>
      <p:sp>
        <p:nvSpPr>
          <p:cNvPr id="11" name="TextBox 10">
            <a:extLst>
              <a:ext uri="{FF2B5EF4-FFF2-40B4-BE49-F238E27FC236}">
                <a16:creationId xmlns:a16="http://schemas.microsoft.com/office/drawing/2014/main" id="{41A99C42-EEF1-4F38-B28A-6C2D793CC3C7}"/>
              </a:ext>
            </a:extLst>
          </p:cNvPr>
          <p:cNvSpPr txBox="1"/>
          <p:nvPr/>
        </p:nvSpPr>
        <p:spPr>
          <a:xfrm>
            <a:off x="1060633" y="5301208"/>
            <a:ext cx="9079088" cy="941796"/>
          </a:xfrm>
          <a:prstGeom prst="rect">
            <a:avLst/>
          </a:prstGeom>
          <a:noFill/>
        </p:spPr>
        <p:txBody>
          <a:bodyPr wrap="none" rtlCol="0">
            <a:spAutoFit/>
          </a:bodyPr>
          <a:lstStyle/>
          <a:p>
            <a:pPr marL="285750" indent="-285750" algn="l">
              <a:buFont typeface="Arial" panose="020B0604020202020204" pitchFamily="34" charset="0"/>
              <a:buChar char="•"/>
            </a:pPr>
            <a:r>
              <a:rPr lang="en-GB" sz="1600" b="1" dirty="0"/>
              <a:t>Aviation is responsible for 2% of anthropogenic CO2 emissions” (IPCC AR5) </a:t>
            </a:r>
          </a:p>
          <a:p>
            <a:pPr marL="285750" indent="-285750" algn="l">
              <a:buFont typeface="Arial" panose="020B0604020202020204" pitchFamily="34" charset="0"/>
              <a:buChar char="•"/>
            </a:pPr>
            <a:r>
              <a:rPr lang="fr-FR" sz="1600" b="1" dirty="0"/>
              <a:t>H</a:t>
            </a:r>
            <a:r>
              <a:rPr lang="en-GB" sz="1600" b="1" dirty="0" err="1"/>
              <a:t>owever</a:t>
            </a:r>
            <a:r>
              <a:rPr lang="en-GB" sz="1600" b="1" dirty="0"/>
              <a:t>, much higher impact linked to cirrus contrails</a:t>
            </a:r>
            <a:endParaRPr lang="fr-FR" sz="1600" dirty="0"/>
          </a:p>
          <a:p>
            <a:pPr marL="285750" indent="-285750" algn="l">
              <a:buFont typeface="Arial" panose="020B0604020202020204" pitchFamily="34" charset="0"/>
              <a:buChar char="•"/>
            </a:pPr>
            <a:r>
              <a:rPr lang="fr-FR" sz="1600" dirty="0"/>
              <a:t>Aviation GHG </a:t>
            </a:r>
            <a:r>
              <a:rPr lang="fr-FR" sz="1600" dirty="0" err="1"/>
              <a:t>is</a:t>
            </a:r>
            <a:r>
              <a:rPr lang="fr-FR" sz="1600" dirty="0"/>
              <a:t> </a:t>
            </a:r>
            <a:r>
              <a:rPr lang="fr-FR" sz="1600" dirty="0" err="1"/>
              <a:t>poised</a:t>
            </a:r>
            <a:r>
              <a:rPr lang="fr-FR" sz="1600" dirty="0"/>
              <a:t> to </a:t>
            </a:r>
            <a:r>
              <a:rPr lang="fr-FR" sz="1600" dirty="0" err="1"/>
              <a:t>increase</a:t>
            </a:r>
            <a:r>
              <a:rPr lang="fr-FR" sz="1600" dirty="0"/>
              <a:t> to 15% of global </a:t>
            </a:r>
            <a:r>
              <a:rPr lang="fr-FR" sz="1600" dirty="0" err="1"/>
              <a:t>emissions</a:t>
            </a:r>
            <a:r>
              <a:rPr lang="fr-FR" sz="1600" dirty="0"/>
              <a:t> by 2050 (IEA 450ppm scenario)</a:t>
            </a:r>
            <a:endParaRPr lang="en-GB" sz="1600" dirty="0"/>
          </a:p>
        </p:txBody>
      </p:sp>
      <p:sp>
        <p:nvSpPr>
          <p:cNvPr id="12" name="Date Placeholder 3">
            <a:extLst>
              <a:ext uri="{FF2B5EF4-FFF2-40B4-BE49-F238E27FC236}">
                <a16:creationId xmlns:a16="http://schemas.microsoft.com/office/drawing/2014/main" id="{982A07B8-B27C-489B-8438-CAAA4DA13E61}"/>
              </a:ext>
            </a:extLst>
          </p:cNvPr>
          <p:cNvSpPr>
            <a:spLocks noGrp="1"/>
          </p:cNvSpPr>
          <p:nvPr>
            <p:ph type="dt" sz="half" idx="10"/>
          </p:nvPr>
        </p:nvSpPr>
        <p:spPr>
          <a:xfrm>
            <a:off x="777600" y="6444000"/>
            <a:ext cx="1159100" cy="216000"/>
          </a:xfrm>
        </p:spPr>
        <p:txBody>
          <a:bodyPr/>
          <a:lstStyle/>
          <a:p>
            <a:r>
              <a:rPr lang="en-US" altLang="de-DE" dirty="0"/>
              <a:t>Sep, 2017</a:t>
            </a:r>
            <a:endParaRPr lang="de-DE" altLang="de-DE" dirty="0"/>
          </a:p>
        </p:txBody>
      </p:sp>
      <p:sp>
        <p:nvSpPr>
          <p:cNvPr id="13" name="Footer Placeholder 4">
            <a:extLst>
              <a:ext uri="{FF2B5EF4-FFF2-40B4-BE49-F238E27FC236}">
                <a16:creationId xmlns:a16="http://schemas.microsoft.com/office/drawing/2014/main" id="{A2049290-284E-4C27-B6F1-FE39977A344C}"/>
              </a:ext>
            </a:extLst>
          </p:cNvPr>
          <p:cNvSpPr>
            <a:spLocks noGrp="1"/>
          </p:cNvSpPr>
          <p:nvPr>
            <p:ph type="ftr" sz="quarter" idx="11"/>
          </p:nvPr>
        </p:nvSpPr>
        <p:spPr>
          <a:xfrm>
            <a:off x="2251738" y="6444000"/>
            <a:ext cx="8296104" cy="216000"/>
          </a:xfrm>
        </p:spPr>
        <p:txBody>
          <a:bodyPr/>
          <a:lstStyle/>
          <a:p>
            <a:r>
              <a:rPr lang="fr-FR" dirty="0"/>
              <a:t>© AIRBUS - </a:t>
            </a:r>
            <a:r>
              <a:rPr lang="en-GB" dirty="0"/>
              <a:t> Special Climate Task Force </a:t>
            </a:r>
            <a:endParaRPr lang="de-DE" altLang="de-DE" dirty="0"/>
          </a:p>
        </p:txBody>
      </p:sp>
      <p:cxnSp>
        <p:nvCxnSpPr>
          <p:cNvPr id="4" name="Straight Connector 3">
            <a:extLst>
              <a:ext uri="{FF2B5EF4-FFF2-40B4-BE49-F238E27FC236}">
                <a16:creationId xmlns:a16="http://schemas.microsoft.com/office/drawing/2014/main" id="{811FD428-158C-4214-8C90-0B139FB18F7F}"/>
              </a:ext>
            </a:extLst>
          </p:cNvPr>
          <p:cNvCxnSpPr>
            <a:cxnSpLocks/>
          </p:cNvCxnSpPr>
          <p:nvPr/>
        </p:nvCxnSpPr>
        <p:spPr bwMode="auto">
          <a:xfrm flipV="1">
            <a:off x="2049038" y="2985995"/>
            <a:ext cx="4983066" cy="111993"/>
          </a:xfrm>
          <a:prstGeom prst="line">
            <a:avLst/>
          </a:prstGeom>
          <a:solidFill>
            <a:schemeClr val="bg1"/>
          </a:solidFill>
          <a:ln w="9525" cap="flat" cmpd="sng" algn="ctr">
            <a:solidFill>
              <a:schemeClr val="accent6"/>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a:extLst>
              <a:ext uri="{FF2B5EF4-FFF2-40B4-BE49-F238E27FC236}">
                <a16:creationId xmlns:a16="http://schemas.microsoft.com/office/drawing/2014/main" id="{5F43B20E-9830-4323-97B1-C5A6672DC98A}"/>
              </a:ext>
            </a:extLst>
          </p:cNvPr>
          <p:cNvCxnSpPr>
            <a:cxnSpLocks/>
          </p:cNvCxnSpPr>
          <p:nvPr/>
        </p:nvCxnSpPr>
        <p:spPr bwMode="auto">
          <a:xfrm>
            <a:off x="2351584" y="4042987"/>
            <a:ext cx="5400600" cy="200995"/>
          </a:xfrm>
          <a:prstGeom prst="line">
            <a:avLst/>
          </a:prstGeom>
          <a:solidFill>
            <a:schemeClr val="bg1"/>
          </a:solidFill>
          <a:ln w="9525" cap="flat" cmpd="sng" algn="ctr">
            <a:solidFill>
              <a:schemeClr val="accent6"/>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8" name="Picture 17">
            <a:extLst>
              <a:ext uri="{FF2B5EF4-FFF2-40B4-BE49-F238E27FC236}">
                <a16:creationId xmlns:a16="http://schemas.microsoft.com/office/drawing/2014/main" id="{DC5A2013-9CAB-470E-8B11-89398EA838E7}"/>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9120336" y="4934385"/>
            <a:ext cx="2808312" cy="942887"/>
          </a:xfrm>
          <a:prstGeom prst="rect">
            <a:avLst/>
          </a:prstGeom>
        </p:spPr>
      </p:pic>
    </p:spTree>
    <p:extLst>
      <p:ext uri="{BB962C8B-B14F-4D97-AF65-F5344CB8AC3E}">
        <p14:creationId xmlns:p14="http://schemas.microsoft.com/office/powerpoint/2010/main" val="3102134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44049-60B3-4F00-8278-04DC002DDCA9}"/>
              </a:ext>
            </a:extLst>
          </p:cNvPr>
          <p:cNvSpPr>
            <a:spLocks noGrp="1"/>
          </p:cNvSpPr>
          <p:nvPr>
            <p:ph type="title"/>
          </p:nvPr>
        </p:nvSpPr>
        <p:spPr>
          <a:xfrm>
            <a:off x="191344" y="332656"/>
            <a:ext cx="3024336" cy="881187"/>
          </a:xfrm>
        </p:spPr>
        <p:txBody>
          <a:bodyPr/>
          <a:lstStyle/>
          <a:p>
            <a:r>
              <a:rPr lang="fr-FR" dirty="0" err="1"/>
              <a:t>Climate</a:t>
            </a:r>
            <a:r>
              <a:rPr lang="fr-FR" dirty="0"/>
              <a:t> change </a:t>
            </a:r>
            <a:r>
              <a:rPr lang="fr-FR" dirty="0" err="1"/>
              <a:t>increasingly</a:t>
            </a:r>
            <a:r>
              <a:rPr lang="fr-FR" dirty="0"/>
              <a:t> affects aviation</a:t>
            </a:r>
            <a:endParaRPr lang="en-GB" dirty="0"/>
          </a:p>
        </p:txBody>
      </p:sp>
      <p:sp>
        <p:nvSpPr>
          <p:cNvPr id="5" name="Slide Number Placeholder 4">
            <a:extLst>
              <a:ext uri="{FF2B5EF4-FFF2-40B4-BE49-F238E27FC236}">
                <a16:creationId xmlns:a16="http://schemas.microsoft.com/office/drawing/2014/main" id="{58274B1A-EBDE-430D-94A0-EE48B8D89753}"/>
              </a:ext>
            </a:extLst>
          </p:cNvPr>
          <p:cNvSpPr>
            <a:spLocks noGrp="1"/>
          </p:cNvSpPr>
          <p:nvPr>
            <p:ph type="sldNum" sz="quarter" idx="12"/>
          </p:nvPr>
        </p:nvSpPr>
        <p:spPr/>
        <p:txBody>
          <a:bodyPr/>
          <a:lstStyle/>
          <a:p>
            <a:fld id="{290114C8-F7F2-4E05-9CAE-DDD3D22A4BE8}" type="slidenum">
              <a:rPr lang="de-DE" altLang="de-DE" smtClean="0"/>
              <a:pPr/>
              <a:t>7</a:t>
            </a:fld>
            <a:endParaRPr lang="de-DE" altLang="de-DE"/>
          </a:p>
        </p:txBody>
      </p:sp>
      <p:sp>
        <p:nvSpPr>
          <p:cNvPr id="8" name="TextBox 7">
            <a:extLst>
              <a:ext uri="{FF2B5EF4-FFF2-40B4-BE49-F238E27FC236}">
                <a16:creationId xmlns:a16="http://schemas.microsoft.com/office/drawing/2014/main" id="{C9196B06-8FCA-472E-9EF2-84D80ADBB80F}"/>
              </a:ext>
            </a:extLst>
          </p:cNvPr>
          <p:cNvSpPr txBox="1"/>
          <p:nvPr/>
        </p:nvSpPr>
        <p:spPr>
          <a:xfrm flipH="1">
            <a:off x="179984" y="1988840"/>
            <a:ext cx="3035696" cy="2357568"/>
          </a:xfrm>
          <a:prstGeom prst="rect">
            <a:avLst/>
          </a:prstGeom>
          <a:noFill/>
        </p:spPr>
        <p:txBody>
          <a:bodyPr wrap="square" rtlCol="0">
            <a:spAutoFit/>
          </a:bodyPr>
          <a:lstStyle/>
          <a:p>
            <a:pPr marL="285750" indent="-285750" algn="l">
              <a:buFont typeface="Arial" panose="020B0604020202020204" pitchFamily="34" charset="0"/>
              <a:buChar char="•"/>
            </a:pPr>
            <a:r>
              <a:rPr lang="fr-FR" sz="1600" dirty="0"/>
              <a:t>Flight </a:t>
            </a:r>
            <a:r>
              <a:rPr lang="fr-FR" sz="1600" dirty="0" err="1"/>
              <a:t>cancellations</a:t>
            </a:r>
            <a:r>
              <a:rPr lang="fr-FR" sz="1600" dirty="0"/>
              <a:t> due to high </a:t>
            </a:r>
            <a:r>
              <a:rPr lang="fr-FR" sz="1600" dirty="0" err="1"/>
              <a:t>temperatures</a:t>
            </a:r>
            <a:endParaRPr lang="fr-FR" sz="1600" dirty="0"/>
          </a:p>
          <a:p>
            <a:pPr marL="285750" indent="-285750" algn="l">
              <a:buFont typeface="Arial" panose="020B0604020202020204" pitchFamily="34" charset="0"/>
              <a:buChar char="•"/>
            </a:pPr>
            <a:r>
              <a:rPr lang="fr-FR" sz="1600" dirty="0"/>
              <a:t>Airport </a:t>
            </a:r>
            <a:r>
              <a:rPr lang="fr-FR" sz="1600" dirty="0" err="1"/>
              <a:t>exposures</a:t>
            </a:r>
            <a:r>
              <a:rPr lang="fr-FR" sz="1600" dirty="0"/>
              <a:t> to </a:t>
            </a:r>
            <a:r>
              <a:rPr lang="fr-FR" sz="1600" dirty="0" err="1"/>
              <a:t>sea</a:t>
            </a:r>
            <a:r>
              <a:rPr lang="fr-FR" sz="1600" dirty="0"/>
              <a:t> </a:t>
            </a:r>
            <a:r>
              <a:rPr lang="fr-FR" sz="1600" dirty="0" err="1"/>
              <a:t>level</a:t>
            </a:r>
            <a:r>
              <a:rPr lang="fr-FR" sz="1600" dirty="0"/>
              <a:t> </a:t>
            </a:r>
            <a:r>
              <a:rPr lang="fr-FR" sz="1600" dirty="0" err="1"/>
              <a:t>rise</a:t>
            </a:r>
            <a:endParaRPr lang="fr-FR" sz="1600" dirty="0"/>
          </a:p>
          <a:p>
            <a:pPr marL="285750" indent="-285750" algn="l">
              <a:buFont typeface="Arial" panose="020B0604020202020204" pitchFamily="34" charset="0"/>
              <a:buChar char="•"/>
            </a:pPr>
            <a:r>
              <a:rPr lang="fr-FR" sz="1600" dirty="0" err="1"/>
              <a:t>Vulnerability</a:t>
            </a:r>
            <a:r>
              <a:rPr lang="fr-FR" sz="1600" dirty="0"/>
              <a:t> to </a:t>
            </a:r>
            <a:r>
              <a:rPr lang="fr-FR" sz="1600" dirty="0" err="1"/>
              <a:t>extreme</a:t>
            </a:r>
            <a:r>
              <a:rPr lang="fr-FR" sz="1600" dirty="0"/>
              <a:t> </a:t>
            </a:r>
            <a:r>
              <a:rPr lang="fr-FR" sz="1600" dirty="0" err="1"/>
              <a:t>storms</a:t>
            </a:r>
            <a:endParaRPr lang="fr-FR" sz="1600" dirty="0"/>
          </a:p>
          <a:p>
            <a:pPr marL="285750" indent="-285750" algn="l">
              <a:buFont typeface="Arial" panose="020B0604020202020204" pitchFamily="34" charset="0"/>
              <a:buChar char="•"/>
            </a:pPr>
            <a:r>
              <a:rPr lang="fr-FR" sz="1600" dirty="0" err="1"/>
              <a:t>Increasing</a:t>
            </a:r>
            <a:r>
              <a:rPr lang="fr-FR" sz="1600" dirty="0"/>
              <a:t> </a:t>
            </a:r>
            <a:r>
              <a:rPr lang="fr-FR" sz="1600" dirty="0" err="1"/>
              <a:t>risk</a:t>
            </a:r>
            <a:r>
              <a:rPr lang="fr-FR" sz="1600" dirty="0"/>
              <a:t> of CO2-increased turbulence</a:t>
            </a:r>
            <a:endParaRPr lang="en-GB" sz="1600" dirty="0"/>
          </a:p>
        </p:txBody>
      </p:sp>
      <p:pic>
        <p:nvPicPr>
          <p:cNvPr id="11" name="Picture 10">
            <a:extLst>
              <a:ext uri="{FF2B5EF4-FFF2-40B4-BE49-F238E27FC236}">
                <a16:creationId xmlns:a16="http://schemas.microsoft.com/office/drawing/2014/main" id="{14D960EA-CACD-42BD-A588-70CFE109D452}"/>
              </a:ext>
            </a:extLst>
          </p:cNvPr>
          <p:cNvPicPr>
            <a:picLocks noChangeAspect="1"/>
          </p:cNvPicPr>
          <p:nvPr/>
        </p:nvPicPr>
        <p:blipFill>
          <a:blip r:embed="rId2"/>
          <a:stretch>
            <a:fillRect/>
          </a:stretch>
        </p:blipFill>
        <p:spPr>
          <a:xfrm>
            <a:off x="3237286" y="406620"/>
            <a:ext cx="8947695" cy="6451380"/>
          </a:xfrm>
          <a:prstGeom prst="rect">
            <a:avLst/>
          </a:prstGeom>
        </p:spPr>
      </p:pic>
      <p:sp>
        <p:nvSpPr>
          <p:cNvPr id="7" name="Arrow: Pentagon 6">
            <a:extLst>
              <a:ext uri="{FF2B5EF4-FFF2-40B4-BE49-F238E27FC236}">
                <a16:creationId xmlns:a16="http://schemas.microsoft.com/office/drawing/2014/main" id="{2471C563-84EA-4B34-938E-57138D16881D}"/>
              </a:ext>
            </a:extLst>
          </p:cNvPr>
          <p:cNvSpPr/>
          <p:nvPr/>
        </p:nvSpPr>
        <p:spPr bwMode="auto">
          <a:xfrm rot="5400000">
            <a:off x="1262609" y="4525302"/>
            <a:ext cx="870445" cy="628062"/>
          </a:xfrm>
          <a:prstGeom prst="homePlat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en-GB" sz="1500" b="0" i="0" u="none" strike="noStrike" cap="none" normalizeH="0" baseline="0">
              <a:ln>
                <a:noFill/>
              </a:ln>
              <a:solidFill>
                <a:schemeClr val="tx1"/>
              </a:solidFill>
              <a:effectLst/>
              <a:latin typeface="Arial" pitchFamily="34" charset="0"/>
              <a:cs typeface="Arial" pitchFamily="34" charset="0"/>
            </a:endParaRPr>
          </a:p>
        </p:txBody>
      </p:sp>
      <p:sp>
        <p:nvSpPr>
          <p:cNvPr id="9" name="TextBox 8">
            <a:extLst>
              <a:ext uri="{FF2B5EF4-FFF2-40B4-BE49-F238E27FC236}">
                <a16:creationId xmlns:a16="http://schemas.microsoft.com/office/drawing/2014/main" id="{2D21E49E-F369-44D8-A67F-80B7E2E18B36}"/>
              </a:ext>
            </a:extLst>
          </p:cNvPr>
          <p:cNvSpPr txBox="1"/>
          <p:nvPr/>
        </p:nvSpPr>
        <p:spPr>
          <a:xfrm>
            <a:off x="479376" y="5373216"/>
            <a:ext cx="2455241" cy="1154162"/>
          </a:xfrm>
          <a:prstGeom prst="rect">
            <a:avLst/>
          </a:prstGeom>
          <a:noFill/>
        </p:spPr>
        <p:txBody>
          <a:bodyPr wrap="square" rtlCol="0">
            <a:spAutoFit/>
          </a:bodyPr>
          <a:lstStyle/>
          <a:p>
            <a:r>
              <a:rPr lang="en-GB" sz="2000" dirty="0">
                <a:solidFill>
                  <a:schemeClr val="accent5"/>
                </a:solidFill>
              </a:rPr>
              <a:t>Probable consequences on other sectors</a:t>
            </a:r>
          </a:p>
        </p:txBody>
      </p:sp>
    </p:spTree>
    <p:extLst>
      <p:ext uri="{BB962C8B-B14F-4D97-AF65-F5344CB8AC3E}">
        <p14:creationId xmlns:p14="http://schemas.microsoft.com/office/powerpoint/2010/main" val="1634354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25869-8D5E-4254-A40F-3E51FB0E4041}"/>
              </a:ext>
            </a:extLst>
          </p:cNvPr>
          <p:cNvSpPr>
            <a:spLocks noGrp="1"/>
          </p:cNvSpPr>
          <p:nvPr>
            <p:ph type="title"/>
          </p:nvPr>
        </p:nvSpPr>
        <p:spPr>
          <a:xfrm>
            <a:off x="335360" y="243557"/>
            <a:ext cx="11249698" cy="881187"/>
          </a:xfrm>
        </p:spPr>
        <p:txBody>
          <a:bodyPr/>
          <a:lstStyle/>
          <a:p>
            <a:r>
              <a:rPr lang="en-GB" dirty="0"/>
              <a:t>Aviation industry set ambitious CO</a:t>
            </a:r>
            <a:r>
              <a:rPr lang="en-GB" baseline="-25000" dirty="0"/>
              <a:t>2</a:t>
            </a:r>
            <a:r>
              <a:rPr lang="en-GB" dirty="0"/>
              <a:t> emission reduction targets</a:t>
            </a:r>
          </a:p>
        </p:txBody>
      </p:sp>
      <p:sp>
        <p:nvSpPr>
          <p:cNvPr id="5" name="Slide Number Placeholder 4">
            <a:extLst>
              <a:ext uri="{FF2B5EF4-FFF2-40B4-BE49-F238E27FC236}">
                <a16:creationId xmlns:a16="http://schemas.microsoft.com/office/drawing/2014/main" id="{399729FB-823C-432D-9CE2-AD712D6A718E}"/>
              </a:ext>
            </a:extLst>
          </p:cNvPr>
          <p:cNvSpPr>
            <a:spLocks noGrp="1"/>
          </p:cNvSpPr>
          <p:nvPr>
            <p:ph type="sldNum" sz="quarter" idx="12"/>
          </p:nvPr>
        </p:nvSpPr>
        <p:spPr>
          <a:xfrm>
            <a:off x="472407" y="6444000"/>
            <a:ext cx="295001" cy="216000"/>
          </a:xfrm>
        </p:spPr>
        <p:txBody>
          <a:bodyPr/>
          <a:lstStyle/>
          <a:p>
            <a:fld id="{290114C8-F7F2-4E05-9CAE-DDD3D22A4BE8}" type="slidenum">
              <a:rPr lang="de-DE" altLang="de-DE" smtClean="0"/>
              <a:pPr/>
              <a:t>8</a:t>
            </a:fld>
            <a:endParaRPr lang="de-DE" altLang="de-DE"/>
          </a:p>
        </p:txBody>
      </p:sp>
      <p:sp>
        <p:nvSpPr>
          <p:cNvPr id="6" name="Text Placeholder 5">
            <a:extLst>
              <a:ext uri="{FF2B5EF4-FFF2-40B4-BE49-F238E27FC236}">
                <a16:creationId xmlns:a16="http://schemas.microsoft.com/office/drawing/2014/main" id="{8814DA46-D3A1-4E61-98EC-EF61D6A3496A}"/>
              </a:ext>
            </a:extLst>
          </p:cNvPr>
          <p:cNvSpPr>
            <a:spLocks noGrp="1"/>
          </p:cNvSpPr>
          <p:nvPr>
            <p:ph type="body" sz="quarter" idx="13"/>
          </p:nvPr>
        </p:nvSpPr>
        <p:spPr/>
        <p:txBody>
          <a:bodyPr/>
          <a:lstStyle/>
          <a:p>
            <a:endParaRPr lang="en-GB"/>
          </a:p>
        </p:txBody>
      </p:sp>
      <p:pic>
        <p:nvPicPr>
          <p:cNvPr id="7" name="Picture 6">
            <a:extLst>
              <a:ext uri="{FF2B5EF4-FFF2-40B4-BE49-F238E27FC236}">
                <a16:creationId xmlns:a16="http://schemas.microsoft.com/office/drawing/2014/main" id="{1BB4692D-24C1-4E06-B491-CEB9BD247DB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371413" y="732621"/>
            <a:ext cx="6816080" cy="5260920"/>
          </a:xfrm>
          <a:prstGeom prst="rect">
            <a:avLst/>
          </a:prstGeom>
        </p:spPr>
      </p:pic>
      <p:sp>
        <p:nvSpPr>
          <p:cNvPr id="8" name="Date Placeholder 3">
            <a:extLst>
              <a:ext uri="{FF2B5EF4-FFF2-40B4-BE49-F238E27FC236}">
                <a16:creationId xmlns:a16="http://schemas.microsoft.com/office/drawing/2014/main" id="{7442830D-1DC0-48F4-B7A1-7AD2F6FD2DBA}"/>
              </a:ext>
            </a:extLst>
          </p:cNvPr>
          <p:cNvSpPr>
            <a:spLocks noGrp="1"/>
          </p:cNvSpPr>
          <p:nvPr>
            <p:ph type="dt" sz="half" idx="10"/>
          </p:nvPr>
        </p:nvSpPr>
        <p:spPr>
          <a:xfrm>
            <a:off x="777600" y="6444000"/>
            <a:ext cx="1159100" cy="216000"/>
          </a:xfrm>
        </p:spPr>
        <p:txBody>
          <a:bodyPr/>
          <a:lstStyle/>
          <a:p>
            <a:r>
              <a:rPr lang="en-US" altLang="de-DE" dirty="0"/>
              <a:t>Sep, 2017</a:t>
            </a:r>
            <a:endParaRPr lang="de-DE" altLang="de-DE" dirty="0"/>
          </a:p>
        </p:txBody>
      </p:sp>
      <p:sp>
        <p:nvSpPr>
          <p:cNvPr id="9" name="Footer Placeholder 4">
            <a:extLst>
              <a:ext uri="{FF2B5EF4-FFF2-40B4-BE49-F238E27FC236}">
                <a16:creationId xmlns:a16="http://schemas.microsoft.com/office/drawing/2014/main" id="{308F815E-BCF5-42B1-B8A4-14B6CCCE99B1}"/>
              </a:ext>
            </a:extLst>
          </p:cNvPr>
          <p:cNvSpPr>
            <a:spLocks noGrp="1"/>
          </p:cNvSpPr>
          <p:nvPr>
            <p:ph type="ftr" sz="quarter" idx="11"/>
          </p:nvPr>
        </p:nvSpPr>
        <p:spPr>
          <a:xfrm>
            <a:off x="2251738" y="6444000"/>
            <a:ext cx="8296104" cy="216000"/>
          </a:xfrm>
        </p:spPr>
        <p:txBody>
          <a:bodyPr/>
          <a:lstStyle/>
          <a:p>
            <a:r>
              <a:rPr lang="fr-FR" dirty="0"/>
              <a:t>© AIRBUS - </a:t>
            </a:r>
            <a:r>
              <a:rPr lang="en-GB" dirty="0"/>
              <a:t> Special Climate Task Force </a:t>
            </a:r>
            <a:endParaRPr lang="de-DE" altLang="de-DE" dirty="0"/>
          </a:p>
        </p:txBody>
      </p:sp>
      <p:pic>
        <p:nvPicPr>
          <p:cNvPr id="10" name="Picture 9">
            <a:extLst>
              <a:ext uri="{FF2B5EF4-FFF2-40B4-BE49-F238E27FC236}">
                <a16:creationId xmlns:a16="http://schemas.microsoft.com/office/drawing/2014/main" id="{1D315471-CB84-40FD-8FA6-CE8C41480DBF}"/>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619907" y="1941414"/>
            <a:ext cx="4367071" cy="1842957"/>
          </a:xfrm>
          <a:prstGeom prst="rect">
            <a:avLst/>
          </a:prstGeom>
        </p:spPr>
      </p:pic>
      <p:sp>
        <p:nvSpPr>
          <p:cNvPr id="16" name="Arrow: Pentagon 15">
            <a:extLst>
              <a:ext uri="{FF2B5EF4-FFF2-40B4-BE49-F238E27FC236}">
                <a16:creationId xmlns:a16="http://schemas.microsoft.com/office/drawing/2014/main" id="{FDF7827F-FF7A-4E74-BF90-6AEA7D4C6DC6}"/>
              </a:ext>
            </a:extLst>
          </p:cNvPr>
          <p:cNvSpPr/>
          <p:nvPr/>
        </p:nvSpPr>
        <p:spPr bwMode="auto">
          <a:xfrm>
            <a:off x="5179196" y="5301208"/>
            <a:ext cx="870445" cy="628062"/>
          </a:xfrm>
          <a:prstGeom prst="homePlat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en-GB" sz="1500" b="0" i="0" u="none" strike="noStrike" cap="none" normalizeH="0" baseline="0">
              <a:ln>
                <a:noFill/>
              </a:ln>
              <a:solidFill>
                <a:schemeClr val="tx1"/>
              </a:solidFill>
              <a:effectLst/>
              <a:latin typeface="Arial" pitchFamily="34" charset="0"/>
              <a:cs typeface="Arial" pitchFamily="34" charset="0"/>
            </a:endParaRPr>
          </a:p>
        </p:txBody>
      </p:sp>
      <p:sp>
        <p:nvSpPr>
          <p:cNvPr id="3" name="TextBox 2">
            <a:extLst>
              <a:ext uri="{FF2B5EF4-FFF2-40B4-BE49-F238E27FC236}">
                <a16:creationId xmlns:a16="http://schemas.microsoft.com/office/drawing/2014/main" id="{73C330D7-FB05-4C85-9FD4-EEB44BC94F61}"/>
              </a:ext>
            </a:extLst>
          </p:cNvPr>
          <p:cNvSpPr txBox="1"/>
          <p:nvPr/>
        </p:nvSpPr>
        <p:spPr>
          <a:xfrm>
            <a:off x="335360" y="1086803"/>
            <a:ext cx="2376264" cy="446276"/>
          </a:xfrm>
          <a:prstGeom prst="rect">
            <a:avLst/>
          </a:prstGeom>
          <a:noFill/>
        </p:spPr>
        <p:txBody>
          <a:bodyPr wrap="square" rtlCol="0">
            <a:spAutoFit/>
          </a:bodyPr>
          <a:lstStyle/>
          <a:p>
            <a:r>
              <a:rPr lang="en-GB" sz="2000" dirty="0">
                <a:solidFill>
                  <a:schemeClr val="bg2"/>
                </a:solidFill>
              </a:rPr>
              <a:t>Good trends …</a:t>
            </a:r>
          </a:p>
        </p:txBody>
      </p:sp>
      <p:sp>
        <p:nvSpPr>
          <p:cNvPr id="13" name="TextBox 12">
            <a:extLst>
              <a:ext uri="{FF2B5EF4-FFF2-40B4-BE49-F238E27FC236}">
                <a16:creationId xmlns:a16="http://schemas.microsoft.com/office/drawing/2014/main" id="{578DFDFB-536A-4EB8-A6AB-CE2156AD266B}"/>
              </a:ext>
            </a:extLst>
          </p:cNvPr>
          <p:cNvSpPr txBox="1"/>
          <p:nvPr/>
        </p:nvSpPr>
        <p:spPr>
          <a:xfrm>
            <a:off x="2251738" y="5373216"/>
            <a:ext cx="2927458" cy="446276"/>
          </a:xfrm>
          <a:prstGeom prst="rect">
            <a:avLst/>
          </a:prstGeom>
          <a:noFill/>
        </p:spPr>
        <p:txBody>
          <a:bodyPr wrap="square" rtlCol="0">
            <a:spAutoFit/>
          </a:bodyPr>
          <a:lstStyle/>
          <a:p>
            <a:r>
              <a:rPr lang="en-GB" sz="2000" dirty="0">
                <a:solidFill>
                  <a:schemeClr val="accent5"/>
                </a:solidFill>
              </a:rPr>
              <a:t>…But Still pending</a:t>
            </a:r>
          </a:p>
        </p:txBody>
      </p:sp>
      <p:sp>
        <p:nvSpPr>
          <p:cNvPr id="14" name="TextBox 13">
            <a:extLst>
              <a:ext uri="{FF2B5EF4-FFF2-40B4-BE49-F238E27FC236}">
                <a16:creationId xmlns:a16="http://schemas.microsoft.com/office/drawing/2014/main" id="{42D2A67D-1E42-48DB-8D56-D841C903278B}"/>
              </a:ext>
            </a:extLst>
          </p:cNvPr>
          <p:cNvSpPr txBox="1"/>
          <p:nvPr/>
        </p:nvSpPr>
        <p:spPr>
          <a:xfrm>
            <a:off x="767408" y="4154765"/>
            <a:ext cx="4219570" cy="800219"/>
          </a:xfrm>
          <a:prstGeom prst="rect">
            <a:avLst/>
          </a:prstGeom>
          <a:noFill/>
        </p:spPr>
        <p:txBody>
          <a:bodyPr wrap="square" rtlCol="0">
            <a:spAutoFit/>
          </a:bodyPr>
          <a:lstStyle/>
          <a:p>
            <a:r>
              <a:rPr lang="en-GB" sz="2000" dirty="0">
                <a:solidFill>
                  <a:schemeClr val="bg2"/>
                </a:solidFill>
              </a:rPr>
              <a:t>But policies (e.g. COP21 are getting more stringent)…</a:t>
            </a:r>
          </a:p>
        </p:txBody>
      </p:sp>
    </p:spTree>
    <p:extLst>
      <p:ext uri="{BB962C8B-B14F-4D97-AF65-F5344CB8AC3E}">
        <p14:creationId xmlns:p14="http://schemas.microsoft.com/office/powerpoint/2010/main" val="658065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B3540-7369-4F24-8CC4-17E1A70FB3D1}"/>
              </a:ext>
            </a:extLst>
          </p:cNvPr>
          <p:cNvSpPr>
            <a:spLocks noGrp="1"/>
          </p:cNvSpPr>
          <p:nvPr>
            <p:ph type="title"/>
          </p:nvPr>
        </p:nvSpPr>
        <p:spPr>
          <a:xfrm>
            <a:off x="469901" y="653692"/>
            <a:ext cx="11249698" cy="881187"/>
          </a:xfrm>
        </p:spPr>
        <p:txBody>
          <a:bodyPr/>
          <a:lstStyle/>
          <a:p>
            <a:r>
              <a:rPr lang="fr-FR" dirty="0"/>
              <a:t>The </a:t>
            </a:r>
            <a:r>
              <a:rPr lang="fr-FR" dirty="0" err="1"/>
              <a:t>limits</a:t>
            </a:r>
            <a:r>
              <a:rPr lang="fr-FR" dirty="0"/>
              <a:t> to </a:t>
            </a:r>
            <a:r>
              <a:rPr lang="fr-FR" dirty="0" err="1"/>
              <a:t>growth</a:t>
            </a:r>
            <a:endParaRPr lang="en-GB" dirty="0"/>
          </a:p>
        </p:txBody>
      </p:sp>
      <p:sp>
        <p:nvSpPr>
          <p:cNvPr id="3" name="Date Placeholder 2">
            <a:extLst>
              <a:ext uri="{FF2B5EF4-FFF2-40B4-BE49-F238E27FC236}">
                <a16:creationId xmlns:a16="http://schemas.microsoft.com/office/drawing/2014/main" id="{22997E1B-17A3-4170-A24C-9757760B5DC4}"/>
              </a:ext>
            </a:extLst>
          </p:cNvPr>
          <p:cNvSpPr>
            <a:spLocks noGrp="1"/>
          </p:cNvSpPr>
          <p:nvPr>
            <p:ph type="dt" sz="half" idx="10"/>
          </p:nvPr>
        </p:nvSpPr>
        <p:spPr/>
        <p:txBody>
          <a:bodyPr/>
          <a:lstStyle/>
          <a:p>
            <a:r>
              <a:rPr lang="en-US" altLang="de-DE"/>
              <a:t>DD Month, YEAR</a:t>
            </a:r>
            <a:endParaRPr lang="de-DE" altLang="de-DE" dirty="0"/>
          </a:p>
        </p:txBody>
      </p:sp>
      <p:sp>
        <p:nvSpPr>
          <p:cNvPr id="4" name="Footer Placeholder 3">
            <a:extLst>
              <a:ext uri="{FF2B5EF4-FFF2-40B4-BE49-F238E27FC236}">
                <a16:creationId xmlns:a16="http://schemas.microsoft.com/office/drawing/2014/main" id="{911C81DB-707F-45D5-9921-AABB4F06B8C1}"/>
              </a:ext>
            </a:extLst>
          </p:cNvPr>
          <p:cNvSpPr>
            <a:spLocks noGrp="1"/>
          </p:cNvSpPr>
          <p:nvPr>
            <p:ph type="ftr" sz="quarter" idx="11"/>
          </p:nvPr>
        </p:nvSpPr>
        <p:spPr>
          <a:xfrm>
            <a:off x="2236498" y="6444000"/>
            <a:ext cx="8296104" cy="216000"/>
          </a:xfrm>
        </p:spPr>
        <p:txBody>
          <a:bodyPr/>
          <a:lstStyle/>
          <a:p>
            <a:r>
              <a:rPr lang="en-GB" altLang="de-DE"/>
              <a:t>Presentation title runs here (go to Header and Footer to edit this text)</a:t>
            </a:r>
            <a:endParaRPr lang="de-DE" altLang="de-DE"/>
          </a:p>
        </p:txBody>
      </p:sp>
      <p:sp>
        <p:nvSpPr>
          <p:cNvPr id="5" name="Slide Number Placeholder 4">
            <a:extLst>
              <a:ext uri="{FF2B5EF4-FFF2-40B4-BE49-F238E27FC236}">
                <a16:creationId xmlns:a16="http://schemas.microsoft.com/office/drawing/2014/main" id="{99E50C37-3B74-448A-B222-FF6BF3CE8EE3}"/>
              </a:ext>
            </a:extLst>
          </p:cNvPr>
          <p:cNvSpPr>
            <a:spLocks noGrp="1"/>
          </p:cNvSpPr>
          <p:nvPr>
            <p:ph type="sldNum" sz="quarter" idx="12"/>
          </p:nvPr>
        </p:nvSpPr>
        <p:spPr/>
        <p:txBody>
          <a:bodyPr/>
          <a:lstStyle/>
          <a:p>
            <a:fld id="{290114C8-F7F2-4E05-9CAE-DDD3D22A4BE8}" type="slidenum">
              <a:rPr lang="de-DE" altLang="de-DE" smtClean="0"/>
              <a:pPr/>
              <a:t>9</a:t>
            </a:fld>
            <a:endParaRPr lang="de-DE" altLang="de-DE"/>
          </a:p>
        </p:txBody>
      </p:sp>
      <p:sp>
        <p:nvSpPr>
          <p:cNvPr id="6" name="Text Placeholder 5">
            <a:extLst>
              <a:ext uri="{FF2B5EF4-FFF2-40B4-BE49-F238E27FC236}">
                <a16:creationId xmlns:a16="http://schemas.microsoft.com/office/drawing/2014/main" id="{56ABB9BE-EEC4-4AB9-9B28-31E251A8CE92}"/>
              </a:ext>
            </a:extLst>
          </p:cNvPr>
          <p:cNvSpPr>
            <a:spLocks noGrp="1"/>
          </p:cNvSpPr>
          <p:nvPr>
            <p:ph type="body" sz="quarter" idx="13"/>
          </p:nvPr>
        </p:nvSpPr>
        <p:spPr/>
        <p:txBody>
          <a:bodyPr/>
          <a:lstStyle/>
          <a:p>
            <a:endParaRPr lang="en-GB"/>
          </a:p>
        </p:txBody>
      </p:sp>
      <p:pic>
        <p:nvPicPr>
          <p:cNvPr id="8" name="Picture 7">
            <a:extLst>
              <a:ext uri="{FF2B5EF4-FFF2-40B4-BE49-F238E27FC236}">
                <a16:creationId xmlns:a16="http://schemas.microsoft.com/office/drawing/2014/main" id="{ED95A05E-A374-4FE2-B8B1-F97F69FD6D95}"/>
              </a:ext>
            </a:extLst>
          </p:cNvPr>
          <p:cNvPicPr>
            <a:picLocks noChangeAspect="1"/>
          </p:cNvPicPr>
          <p:nvPr/>
        </p:nvPicPr>
        <p:blipFill>
          <a:blip r:embed="rId3"/>
          <a:stretch>
            <a:fillRect/>
          </a:stretch>
        </p:blipFill>
        <p:spPr>
          <a:xfrm>
            <a:off x="3182069" y="1464616"/>
            <a:ext cx="6010275" cy="4924425"/>
          </a:xfrm>
          <a:prstGeom prst="rect">
            <a:avLst/>
          </a:prstGeom>
        </p:spPr>
      </p:pic>
      <p:pic>
        <p:nvPicPr>
          <p:cNvPr id="15" name="Picture 14">
            <a:extLst>
              <a:ext uri="{FF2B5EF4-FFF2-40B4-BE49-F238E27FC236}">
                <a16:creationId xmlns:a16="http://schemas.microsoft.com/office/drawing/2014/main" id="{AB912793-8DD9-4016-8C8C-ABEB8D3B0F88}"/>
              </a:ext>
            </a:extLst>
          </p:cNvPr>
          <p:cNvPicPr>
            <a:picLocks noChangeAspect="1"/>
          </p:cNvPicPr>
          <p:nvPr/>
        </p:nvPicPr>
        <p:blipFill>
          <a:blip r:embed="rId4"/>
          <a:stretch>
            <a:fillRect/>
          </a:stretch>
        </p:blipFill>
        <p:spPr>
          <a:xfrm>
            <a:off x="757829" y="1928596"/>
            <a:ext cx="1478669" cy="2102375"/>
          </a:xfrm>
          <a:prstGeom prst="rect">
            <a:avLst/>
          </a:prstGeom>
        </p:spPr>
      </p:pic>
      <p:pic>
        <p:nvPicPr>
          <p:cNvPr id="17" name="Picture 16">
            <a:extLst>
              <a:ext uri="{FF2B5EF4-FFF2-40B4-BE49-F238E27FC236}">
                <a16:creationId xmlns:a16="http://schemas.microsoft.com/office/drawing/2014/main" id="{7E1CDBBF-9EF3-4223-8D30-68575AF45E58}"/>
              </a:ext>
            </a:extLst>
          </p:cNvPr>
          <p:cNvPicPr>
            <a:picLocks noChangeAspect="1"/>
          </p:cNvPicPr>
          <p:nvPr/>
        </p:nvPicPr>
        <p:blipFill>
          <a:blip r:embed="rId5"/>
          <a:stretch>
            <a:fillRect/>
          </a:stretch>
        </p:blipFill>
        <p:spPr>
          <a:xfrm>
            <a:off x="5155032" y="57308"/>
            <a:ext cx="1460317" cy="1460317"/>
          </a:xfrm>
          <a:prstGeom prst="rect">
            <a:avLst/>
          </a:prstGeom>
        </p:spPr>
      </p:pic>
      <p:sp>
        <p:nvSpPr>
          <p:cNvPr id="18" name="TextBox 17">
            <a:extLst>
              <a:ext uri="{FF2B5EF4-FFF2-40B4-BE49-F238E27FC236}">
                <a16:creationId xmlns:a16="http://schemas.microsoft.com/office/drawing/2014/main" id="{1AE77D88-1C39-4E03-B8CE-562A5AF173CD}"/>
              </a:ext>
            </a:extLst>
          </p:cNvPr>
          <p:cNvSpPr txBox="1"/>
          <p:nvPr/>
        </p:nvSpPr>
        <p:spPr>
          <a:xfrm>
            <a:off x="528950" y="4605574"/>
            <a:ext cx="2038658" cy="1296509"/>
          </a:xfrm>
          <a:prstGeom prst="rect">
            <a:avLst/>
          </a:prstGeom>
          <a:noFill/>
        </p:spPr>
        <p:txBody>
          <a:bodyPr wrap="square" rtlCol="0">
            <a:spAutoFit/>
          </a:bodyPr>
          <a:lstStyle/>
          <a:p>
            <a:r>
              <a:rPr lang="fr-FR" dirty="0"/>
              <a:t>The « </a:t>
            </a:r>
            <a:r>
              <a:rPr lang="fr-FR" i="1" dirty="0" err="1"/>
              <a:t>Probematique</a:t>
            </a:r>
            <a:r>
              <a:rPr lang="fr-FR" dirty="0"/>
              <a:t> »: a network of </a:t>
            </a:r>
            <a:r>
              <a:rPr lang="fr-FR" dirty="0" err="1"/>
              <a:t>interconnected</a:t>
            </a:r>
            <a:r>
              <a:rPr lang="fr-FR" dirty="0"/>
              <a:t> challenges w/ feedback </a:t>
            </a:r>
            <a:r>
              <a:rPr lang="fr-FR" dirty="0" err="1"/>
              <a:t>loops</a:t>
            </a:r>
            <a:endParaRPr lang="en-GB" dirty="0"/>
          </a:p>
        </p:txBody>
      </p:sp>
      <p:pic>
        <p:nvPicPr>
          <p:cNvPr id="21" name="Graphic 20" descr="Globe">
            <a:extLst>
              <a:ext uri="{FF2B5EF4-FFF2-40B4-BE49-F238E27FC236}">
                <a16:creationId xmlns:a16="http://schemas.microsoft.com/office/drawing/2014/main" id="{7B7704E9-F068-4BAD-B852-5FFFC1EC968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997732" y="392285"/>
            <a:ext cx="790362" cy="790362"/>
          </a:xfrm>
          <a:prstGeom prst="rect">
            <a:avLst/>
          </a:prstGeom>
        </p:spPr>
      </p:pic>
      <p:sp>
        <p:nvSpPr>
          <p:cNvPr id="22" name="TextBox 21">
            <a:extLst>
              <a:ext uri="{FF2B5EF4-FFF2-40B4-BE49-F238E27FC236}">
                <a16:creationId xmlns:a16="http://schemas.microsoft.com/office/drawing/2014/main" id="{BCA6F12C-0781-4FEB-AA5E-6FE40BEE54F4}"/>
              </a:ext>
            </a:extLst>
          </p:cNvPr>
          <p:cNvSpPr txBox="1"/>
          <p:nvPr/>
        </p:nvSpPr>
        <p:spPr>
          <a:xfrm>
            <a:off x="1104882" y="4093601"/>
            <a:ext cx="814654" cy="312714"/>
          </a:xfrm>
          <a:prstGeom prst="rect">
            <a:avLst/>
          </a:prstGeom>
          <a:noFill/>
        </p:spPr>
        <p:txBody>
          <a:bodyPr wrap="square" rtlCol="0">
            <a:spAutoFit/>
          </a:bodyPr>
          <a:lstStyle/>
          <a:p>
            <a:r>
              <a:rPr lang="fr-FR" dirty="0">
                <a:solidFill>
                  <a:schemeClr val="bg1">
                    <a:lumMod val="50000"/>
                  </a:schemeClr>
                </a:solidFill>
              </a:rPr>
              <a:t>1972</a:t>
            </a:r>
            <a:endParaRPr lang="en-GB" dirty="0">
              <a:solidFill>
                <a:schemeClr val="bg1">
                  <a:lumMod val="50000"/>
                </a:schemeClr>
              </a:solidFill>
            </a:endParaRPr>
          </a:p>
        </p:txBody>
      </p:sp>
      <p:sp>
        <p:nvSpPr>
          <p:cNvPr id="25" name="Arrow: Pentagon 24">
            <a:extLst>
              <a:ext uri="{FF2B5EF4-FFF2-40B4-BE49-F238E27FC236}">
                <a16:creationId xmlns:a16="http://schemas.microsoft.com/office/drawing/2014/main" id="{0AAA6B3F-746F-4BB8-98E9-1D54074CEE2B}"/>
              </a:ext>
            </a:extLst>
          </p:cNvPr>
          <p:cNvSpPr/>
          <p:nvPr/>
        </p:nvSpPr>
        <p:spPr bwMode="auto">
          <a:xfrm>
            <a:off x="9480376" y="1464616"/>
            <a:ext cx="936104" cy="4924425"/>
          </a:xfrm>
          <a:prstGeom prst="homePlat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en-GB" sz="1500" b="0" i="0" u="none" strike="noStrike" cap="none" normalizeH="0" baseline="0">
              <a:ln>
                <a:noFill/>
              </a:ln>
              <a:solidFill>
                <a:schemeClr val="tx1"/>
              </a:solidFill>
              <a:effectLst/>
              <a:latin typeface="Arial" pitchFamily="34" charset="0"/>
              <a:cs typeface="Arial" pitchFamily="34" charset="0"/>
            </a:endParaRPr>
          </a:p>
        </p:txBody>
      </p:sp>
      <p:sp>
        <p:nvSpPr>
          <p:cNvPr id="7" name="TextBox 6">
            <a:extLst>
              <a:ext uri="{FF2B5EF4-FFF2-40B4-BE49-F238E27FC236}">
                <a16:creationId xmlns:a16="http://schemas.microsoft.com/office/drawing/2014/main" id="{F5AD206A-70F6-4409-9E82-687B16A9BA9B}"/>
              </a:ext>
            </a:extLst>
          </p:cNvPr>
          <p:cNvSpPr txBox="1"/>
          <p:nvPr/>
        </p:nvSpPr>
        <p:spPr>
          <a:xfrm>
            <a:off x="10532602" y="3429000"/>
            <a:ext cx="1383520" cy="814838"/>
          </a:xfrm>
          <a:prstGeom prst="rect">
            <a:avLst/>
          </a:prstGeom>
          <a:noFill/>
        </p:spPr>
        <p:txBody>
          <a:bodyPr wrap="square" rtlCol="0">
            <a:spAutoFit/>
          </a:bodyPr>
          <a:lstStyle/>
          <a:p>
            <a:r>
              <a:rPr lang="en-GB" dirty="0"/>
              <a:t>Convergence on </a:t>
            </a:r>
          </a:p>
          <a:p>
            <a:r>
              <a:rPr lang="en-GB" dirty="0"/>
              <a:t>tipping point</a:t>
            </a:r>
          </a:p>
        </p:txBody>
      </p:sp>
    </p:spTree>
    <p:extLst>
      <p:ext uri="{BB962C8B-B14F-4D97-AF65-F5344CB8AC3E}">
        <p14:creationId xmlns:p14="http://schemas.microsoft.com/office/powerpoint/2010/main" val="2551342331"/>
      </p:ext>
    </p:extLst>
  </p:cSld>
  <p:clrMapOvr>
    <a:masterClrMapping/>
  </p:clrMapOvr>
</p:sld>
</file>

<file path=ppt/theme/theme1.xml><?xml version="1.0" encoding="utf-8"?>
<a:theme xmlns:a="http://schemas.openxmlformats.org/drawingml/2006/main" name="AB PPT template 16_9">
  <a:themeElements>
    <a:clrScheme name="Airbus colour theme">
      <a:dk1>
        <a:srgbClr val="000000"/>
      </a:dk1>
      <a:lt1>
        <a:srgbClr val="FFFFFF"/>
      </a:lt1>
      <a:dk2>
        <a:srgbClr val="00205B"/>
      </a:dk2>
      <a:lt2>
        <a:srgbClr val="005587"/>
      </a:lt2>
      <a:accent1>
        <a:srgbClr val="0085AD"/>
      </a:accent1>
      <a:accent2>
        <a:srgbClr val="B7C9D3"/>
      </a:accent2>
      <a:accent3>
        <a:srgbClr val="84BD00"/>
      </a:accent3>
      <a:accent4>
        <a:srgbClr val="E4002B"/>
      </a:accent4>
      <a:accent5>
        <a:srgbClr val="FE5000"/>
      </a:accent5>
      <a:accent6>
        <a:srgbClr val="A51890"/>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1042988" rtl="0" eaLnBrk="1" fontAlgn="base" latinLnBrk="0" hangingPunct="1">
          <a:lnSpc>
            <a:spcPct val="115000"/>
          </a:lnSpc>
          <a:spcBef>
            <a:spcPct val="0"/>
          </a:spcBef>
          <a:spcAft>
            <a:spcPct val="0"/>
          </a:spcAft>
          <a:buClrTx/>
          <a:buSzTx/>
          <a:buFontTx/>
          <a:buNone/>
          <a:tabLst/>
          <a:defRPr kumimoji="0" lang="de-DE" altLang="de-DE" sz="15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1042988" rtl="0" eaLnBrk="1" fontAlgn="base" latinLnBrk="0" hangingPunct="1">
          <a:lnSpc>
            <a:spcPct val="115000"/>
          </a:lnSpc>
          <a:spcBef>
            <a:spcPct val="0"/>
          </a:spcBef>
          <a:spcAft>
            <a:spcPct val="0"/>
          </a:spcAft>
          <a:buClrTx/>
          <a:buSzTx/>
          <a:buFontTx/>
          <a:buNone/>
          <a:tabLst/>
          <a:defRPr kumimoji="0" lang="de-DE" altLang="de-DE" sz="15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AIRBUS 1">
        <a:dk1>
          <a:srgbClr val="000000"/>
        </a:dk1>
        <a:lt1>
          <a:srgbClr val="FFFFFF"/>
        </a:lt1>
        <a:dk2>
          <a:srgbClr val="E0E0DF"/>
        </a:dk2>
        <a:lt2>
          <a:srgbClr val="E0E0DF"/>
        </a:lt2>
        <a:accent1>
          <a:srgbClr val="1E3174"/>
        </a:accent1>
        <a:accent2>
          <a:srgbClr val="0D5881"/>
        </a:accent2>
        <a:accent3>
          <a:srgbClr val="FFFFFF"/>
        </a:accent3>
        <a:accent4>
          <a:srgbClr val="000000"/>
        </a:accent4>
        <a:accent5>
          <a:srgbClr val="ABADBC"/>
        </a:accent5>
        <a:accent6>
          <a:srgbClr val="0B4F74"/>
        </a:accent6>
        <a:hlink>
          <a:srgbClr val="5A6F83"/>
        </a:hlink>
        <a:folHlink>
          <a:srgbClr val="9099A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6214A331-0BD1-44D7-AF30-B57E19B788EA}" vid="{9F9F3DE8-4A1D-40C0-8AE7-86CA7E494BF3}"/>
    </a:ext>
  </a:extLst>
</a:theme>
</file>

<file path=ppt/theme/theme2.xml><?xml version="1.0" encoding="utf-8"?>
<a:theme xmlns:a="http://schemas.openxmlformats.org/drawingml/2006/main" name="Larissa">
  <a:themeElements>
    <a:clrScheme name="AIRBUS">
      <a:dk1>
        <a:srgbClr val="000000"/>
      </a:dk1>
      <a:lt1>
        <a:srgbClr val="FFFFFF"/>
      </a:lt1>
      <a:dk2>
        <a:srgbClr val="E0E0DF"/>
      </a:dk2>
      <a:lt2>
        <a:srgbClr val="E0E0DF"/>
      </a:lt2>
      <a:accent1>
        <a:srgbClr val="1E3174"/>
      </a:accent1>
      <a:accent2>
        <a:srgbClr val="0D5881"/>
      </a:accent2>
      <a:accent3>
        <a:srgbClr val="5A6F83"/>
      </a:accent3>
      <a:accent4>
        <a:srgbClr val="9099A7"/>
      </a:accent4>
      <a:accent5>
        <a:srgbClr val="0085AD"/>
      </a:accent5>
      <a:accent6>
        <a:srgbClr val="9A3393"/>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AIRBUS">
      <a:dk1>
        <a:srgbClr val="000000"/>
      </a:dk1>
      <a:lt1>
        <a:srgbClr val="FFFFFF"/>
      </a:lt1>
      <a:dk2>
        <a:srgbClr val="E0E0DF"/>
      </a:dk2>
      <a:lt2>
        <a:srgbClr val="E0E0DF"/>
      </a:lt2>
      <a:accent1>
        <a:srgbClr val="1E3174"/>
      </a:accent1>
      <a:accent2>
        <a:srgbClr val="0D5881"/>
      </a:accent2>
      <a:accent3>
        <a:srgbClr val="5A6F83"/>
      </a:accent3>
      <a:accent4>
        <a:srgbClr val="9099A7"/>
      </a:accent4>
      <a:accent5>
        <a:srgbClr val="0085AD"/>
      </a:accent5>
      <a:accent6>
        <a:srgbClr val="9A3393"/>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2650</Words>
  <Application>Microsoft Office PowerPoint</Application>
  <PresentationFormat>Widescreen</PresentationFormat>
  <Paragraphs>436</Paragraphs>
  <Slides>33</Slides>
  <Notes>19</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Gloucester MT Extra Condensed</vt:lpstr>
      <vt:lpstr>Symbol</vt:lpstr>
      <vt:lpstr>Times New Roman</vt:lpstr>
      <vt:lpstr>Wingdings</vt:lpstr>
      <vt:lpstr>AB PPT template 16_9</vt:lpstr>
      <vt:lpstr>The good carbon</vt:lpstr>
      <vt:lpstr>Disclaimer</vt:lpstr>
      <vt:lpstr>Is climate change still up for debate?</vt:lpstr>
      <vt:lpstr>Main risks for society</vt:lpstr>
      <vt:lpstr>PowerPoint Presentation</vt:lpstr>
      <vt:lpstr>The transportation sector emissions contribution on the rise</vt:lpstr>
      <vt:lpstr>Climate change increasingly affects aviation</vt:lpstr>
      <vt:lpstr>Aviation industry set ambitious CO2 emission reduction targets</vt:lpstr>
      <vt:lpstr>The limits to growth</vt:lpstr>
      <vt:lpstr>Towards electrification of aviation</vt:lpstr>
      <vt:lpstr>Electric transportation, futurology or reality?</vt:lpstr>
      <vt:lpstr>PowerPoint Presentation</vt:lpstr>
      <vt:lpstr>Electric transportation, futurology or reality?</vt:lpstr>
      <vt:lpstr>A progressive technology roadmap</vt:lpstr>
      <vt:lpstr>Energy challenges for aviation</vt:lpstr>
      <vt:lpstr>Energy challenges &amp; game changers for energy </vt:lpstr>
      <vt:lpstr>Pick the right battle</vt:lpstr>
      <vt:lpstr>So… problem solved?</vt:lpstr>
      <vt:lpstr>What physics tell us for Hydrogen generation?</vt:lpstr>
      <vt:lpstr>Highly scalable solutions (whether centralized or distributed)</vt:lpstr>
      <vt:lpstr>New value streams beyond the hydrogen opportunity</vt:lpstr>
      <vt:lpstr>Domino effect around hydrogen  Interrelations creating value loops across the board  lower barriers towards faster energy transition</vt:lpstr>
      <vt:lpstr>Strategic Alliances in a global  Green Circular Economy </vt:lpstr>
      <vt:lpstr>Aligning and focusing strategic alliances for an « emicient » transition</vt:lpstr>
      <vt:lpstr>PowerPoint Presentation</vt:lpstr>
      <vt:lpstr>PowerPoint Presentation</vt:lpstr>
      <vt:lpstr>Back-up</vt:lpstr>
      <vt:lpstr>The upcoming 5th Industrial Revolution</vt:lpstr>
      <vt:lpstr>PowerPoint Presentation</vt:lpstr>
      <vt:lpstr>PowerPoint Presentation</vt:lpstr>
      <vt:lpstr>PowerPoint Presentation</vt:lpstr>
      <vt:lpstr>Towards a lower carbon aviation?</vt:lpstr>
      <vt:lpstr>Fuel Cells: a groundbreaking idea for electric propulsion</vt:lpstr>
    </vt:vector>
  </TitlesOfParts>
  <Company>Airbus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GAUTHIER, Benoit</dc:creator>
  <cp:lastModifiedBy>GAUTHIER, Benoit</cp:lastModifiedBy>
  <cp:revision>209</cp:revision>
  <cp:lastPrinted>2016-12-16T10:38:25Z</cp:lastPrinted>
  <dcterms:created xsi:type="dcterms:W3CDTF">2017-11-08T08:21:43Z</dcterms:created>
  <dcterms:modified xsi:type="dcterms:W3CDTF">2017-12-06T08:58:05Z</dcterms:modified>
</cp:coreProperties>
</file>