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0" r:id="rId4"/>
  </p:sldMasterIdLst>
  <p:notesMasterIdLst>
    <p:notesMasterId r:id="rId23"/>
  </p:notesMasterIdLst>
  <p:sldIdLst>
    <p:sldId id="256" r:id="rId5"/>
    <p:sldId id="282" r:id="rId6"/>
    <p:sldId id="283" r:id="rId7"/>
    <p:sldId id="284" r:id="rId8"/>
    <p:sldId id="285" r:id="rId9"/>
    <p:sldId id="270" r:id="rId10"/>
    <p:sldId id="269" r:id="rId11"/>
    <p:sldId id="281" r:id="rId12"/>
    <p:sldId id="276" r:id="rId13"/>
    <p:sldId id="271" r:id="rId14"/>
    <p:sldId id="272" r:id="rId15"/>
    <p:sldId id="273" r:id="rId16"/>
    <p:sldId id="274" r:id="rId17"/>
    <p:sldId id="277" r:id="rId18"/>
    <p:sldId id="279" r:id="rId19"/>
    <p:sldId id="278" r:id="rId20"/>
    <p:sldId id="280" r:id="rId21"/>
    <p:sldId id="275" r:id="rId22"/>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74" y="84"/>
      </p:cViewPr>
      <p:guideLst>
        <p:guide orient="horz" pos="16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randc01\company\ATI%20Strategic%20Portfolio%20Management\20.0%20Portfolio%20Reporting\20.4%20Supporting%20Analysis\22.%20September\ATI%20Portfolio%20Stats%20-%20September%20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randc01\company\ATI%20Strategic%20Portfolio%20Management\20.0%20Portfolio%20Reporting\20.4%20Supporting%20Analysis\22.%20September\ATI%20Portfolio%20Stats%20-%20September%2020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bg1"/>
                </a:solidFill>
                <a:latin typeface="+mj-lt"/>
                <a:ea typeface="+mn-ea"/>
                <a:cs typeface="+mn-cs"/>
              </a:defRPr>
            </a:pPr>
            <a:r>
              <a:rPr lang="en-GB" sz="1100"/>
              <a:t>ATI Portfolio by Value Stream</a:t>
            </a:r>
          </a:p>
        </c:rich>
      </c:tx>
      <c:layout>
        <c:manualLayout>
          <c:xMode val="edge"/>
          <c:yMode val="edge"/>
          <c:x val="0.16530971867323385"/>
          <c:y val="6.0627615162632386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bg1"/>
              </a:solidFill>
              <a:latin typeface="+mj-lt"/>
              <a:ea typeface="+mn-ea"/>
              <a:cs typeface="+mn-cs"/>
            </a:defRPr>
          </a:pPr>
          <a:endParaRPr lang="en-US"/>
        </a:p>
      </c:txPr>
    </c:title>
    <c:autoTitleDeleted val="0"/>
    <c:plotArea>
      <c:layout>
        <c:manualLayout>
          <c:layoutTarget val="inner"/>
          <c:xMode val="edge"/>
          <c:yMode val="edge"/>
          <c:x val="0.28826273148148146"/>
          <c:y val="0.25321296296296303"/>
          <c:w val="0.41759513888888888"/>
          <c:h val="0.66815222222222226"/>
        </c:manualLayout>
      </c:layout>
      <c:pieChart>
        <c:varyColors val="1"/>
        <c:ser>
          <c:idx val="0"/>
          <c:order val="0"/>
          <c:spPr>
            <a:ln>
              <a:solidFill>
                <a:schemeClr val="tx1"/>
              </a:solidFill>
            </a:ln>
          </c:spPr>
          <c:dPt>
            <c:idx val="0"/>
            <c:bubble3D val="0"/>
            <c:spPr>
              <a:solidFill>
                <a:srgbClr val="E11930"/>
              </a:solidFill>
              <a:ln w="19050">
                <a:solidFill>
                  <a:schemeClr val="tx1"/>
                </a:solidFill>
              </a:ln>
              <a:effectLst/>
            </c:spPr>
            <c:extLst xmlns:c16r2="http://schemas.microsoft.com/office/drawing/2015/06/chart">
              <c:ext xmlns:c16="http://schemas.microsoft.com/office/drawing/2014/chart" uri="{C3380CC4-5D6E-409C-BE32-E72D297353CC}">
                <c16:uniqueId val="{00000001-F17E-44D6-B454-806E81C729AB}"/>
              </c:ext>
            </c:extLst>
          </c:dPt>
          <c:dPt>
            <c:idx val="1"/>
            <c:bubble3D val="0"/>
            <c:spPr>
              <a:solidFill>
                <a:srgbClr val="2F2E79"/>
              </a:solidFill>
              <a:ln w="19050">
                <a:solidFill>
                  <a:schemeClr val="tx1"/>
                </a:solidFill>
              </a:ln>
              <a:effectLst/>
            </c:spPr>
            <c:extLst xmlns:c16r2="http://schemas.microsoft.com/office/drawing/2015/06/chart">
              <c:ext xmlns:c16="http://schemas.microsoft.com/office/drawing/2014/chart" uri="{C3380CC4-5D6E-409C-BE32-E72D297353CC}">
                <c16:uniqueId val="{00000003-F17E-44D6-B454-806E81C729AB}"/>
              </c:ext>
            </c:extLst>
          </c:dPt>
          <c:dPt>
            <c:idx val="2"/>
            <c:bubble3D val="0"/>
            <c:spPr>
              <a:solidFill>
                <a:schemeClr val="accent3"/>
              </a:solidFill>
              <a:ln w="19050">
                <a:solidFill>
                  <a:schemeClr val="tx1"/>
                </a:solidFill>
              </a:ln>
              <a:effectLst/>
            </c:spPr>
            <c:extLst xmlns:c16r2="http://schemas.microsoft.com/office/drawing/2015/06/chart">
              <c:ext xmlns:c16="http://schemas.microsoft.com/office/drawing/2014/chart" uri="{C3380CC4-5D6E-409C-BE32-E72D297353CC}">
                <c16:uniqueId val="{00000005-F17E-44D6-B454-806E81C729AB}"/>
              </c:ext>
            </c:extLst>
          </c:dPt>
          <c:dPt>
            <c:idx val="3"/>
            <c:bubble3D val="0"/>
            <c:spPr>
              <a:solidFill>
                <a:srgbClr val="767676"/>
              </a:solidFill>
              <a:ln w="19050">
                <a:solidFill>
                  <a:schemeClr val="tx1"/>
                </a:solidFill>
              </a:ln>
              <a:effectLst/>
            </c:spPr>
            <c:extLst xmlns:c16r2="http://schemas.microsoft.com/office/drawing/2015/06/chart">
              <c:ext xmlns:c16="http://schemas.microsoft.com/office/drawing/2014/chart" uri="{C3380CC4-5D6E-409C-BE32-E72D297353CC}">
                <c16:uniqueId val="{00000007-F17E-44D6-B454-806E81C729AB}"/>
              </c:ext>
            </c:extLst>
          </c:dPt>
          <c:dLbls>
            <c:dLbl>
              <c:idx val="0"/>
              <c:layout>
                <c:manualLayout>
                  <c:x val="9.0150183930180497E-2"/>
                  <c:y val="7.996296296296294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17E-44D6-B454-806E81C729AB}"/>
                </c:ext>
                <c:ext xmlns:c15="http://schemas.microsoft.com/office/drawing/2012/chart" uri="{CE6537A1-D6FC-4f65-9D91-7224C49458BB}">
                  <c15:layout>
                    <c:manualLayout>
                      <c:w val="0.25949801873865869"/>
                      <c:h val="0.24017653615816648"/>
                    </c:manualLayout>
                  </c15:layout>
                </c:ext>
              </c:extLst>
            </c:dLbl>
            <c:dLbl>
              <c:idx val="2"/>
              <c:layout>
                <c:manualLayout>
                  <c:x val="-1.323048096250623E-2"/>
                  <c:y val="-7.055552693883707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F17E-44D6-B454-806E81C729AB}"/>
                </c:ext>
                <c:ext xmlns:c15="http://schemas.microsoft.com/office/drawing/2012/chart" uri="{CE6537A1-D6FC-4f65-9D91-7224C49458BB}">
                  <c15:layout>
                    <c:manualLayout>
                      <c:w val="0.33199065844535791"/>
                      <c:h val="0.24261709427047418"/>
                    </c:manualLayout>
                  </c15:layout>
                </c:ext>
              </c:extLst>
            </c:dLbl>
            <c:dLbl>
              <c:idx val="3"/>
              <c:layout>
                <c:manualLayout>
                  <c:x val="8.819444444444444E-3"/>
                  <c:y val="1.4111111111111133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F17E-44D6-B454-806E81C729AB}"/>
                </c:ext>
                <c:ext xmlns:c15="http://schemas.microsoft.com/office/drawing/2012/chart" uri="{CE6537A1-D6FC-4f65-9D91-7224C49458BB}">
                  <c15:layout>
                    <c:manualLayout>
                      <c:w val="0.21980995370370371"/>
                      <c:h val="0.26679407407407407"/>
                    </c:manualLayout>
                  </c15:layout>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j-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'Project Data'!$B$209:$B$212</c:f>
              <c:strCache>
                <c:ptCount val="4"/>
                <c:pt idx="0">
                  <c:v>Aircraft of the future</c:v>
                </c:pt>
                <c:pt idx="1">
                  <c:v>Propulsion of the future</c:v>
                </c:pt>
                <c:pt idx="2">
                  <c:v>Smart, Connected and More Electric Aircraft</c:v>
                </c:pt>
                <c:pt idx="3">
                  <c:v>Aerostructures of the future</c:v>
                </c:pt>
              </c:strCache>
            </c:strRef>
          </c:cat>
          <c:val>
            <c:numRef>
              <c:f>'Project Data'!$E$209:$E$212</c:f>
              <c:numCache>
                <c:formatCode>_("£"* #,##0.00_);_("£"* \(#,##0.00\);_("£"* "-"??_);_(@_)</c:formatCode>
                <c:ptCount val="4"/>
                <c:pt idx="0">
                  <c:v>151.360927</c:v>
                </c:pt>
                <c:pt idx="1">
                  <c:v>797.46252200000004</c:v>
                </c:pt>
                <c:pt idx="2">
                  <c:v>287.08222699999999</c:v>
                </c:pt>
                <c:pt idx="3">
                  <c:v>500.30947600000002</c:v>
                </c:pt>
              </c:numCache>
            </c:numRef>
          </c:val>
          <c:extLst xmlns:c16r2="http://schemas.microsoft.com/office/drawing/2015/06/chart">
            <c:ext xmlns:c16="http://schemas.microsoft.com/office/drawing/2014/chart" uri="{C3380CC4-5D6E-409C-BE32-E72D297353CC}">
              <c16:uniqueId val="{00000008-F17E-44D6-B454-806E81C729AB}"/>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800">
          <a:solidFill>
            <a:schemeClr val="bg1"/>
          </a:solidFill>
          <a:latin typeface="+mj-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bg1">
                    <a:lumMod val="50000"/>
                  </a:schemeClr>
                </a:solidFill>
                <a:latin typeface="+mn-lt"/>
                <a:ea typeface="+mn-ea"/>
                <a:cs typeface="+mn-cs"/>
              </a:defRPr>
            </a:pPr>
            <a:r>
              <a:rPr lang="en-GB"/>
              <a:t>ATI Grants by Company Size</a:t>
            </a:r>
          </a:p>
        </c:rich>
      </c:tx>
      <c:layout>
        <c:manualLayout>
          <c:xMode val="edge"/>
          <c:yMode val="edge"/>
          <c:x val="0.3235466295242882"/>
          <c:y val="0.1110357759533378"/>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24082530361670892"/>
          <c:y val="0.18703349282296652"/>
          <c:w val="0.70206966502068602"/>
          <c:h val="0.6020890630298007"/>
        </c:manualLayout>
      </c:layout>
      <c:barChart>
        <c:barDir val="bar"/>
        <c:grouping val="percentStacked"/>
        <c:varyColors val="0"/>
        <c:ser>
          <c:idx val="0"/>
          <c:order val="0"/>
          <c:tx>
            <c:strRef>
              <c:f>'Unique Partners'!$A$213</c:f>
              <c:strCache>
                <c:ptCount val="1"/>
                <c:pt idx="0">
                  <c:v>Research/Academic</c:v>
                </c:pt>
              </c:strCache>
            </c:strRef>
          </c:tx>
          <c:spPr>
            <a:solidFill>
              <a:schemeClr val="accent1"/>
            </a:solidFill>
            <a:ln>
              <a:noFill/>
            </a:ln>
            <a:effectLst/>
          </c:spPr>
          <c:invertIfNegative val="0"/>
          <c:dLbls>
            <c:dLbl>
              <c:idx val="1"/>
              <c:tx>
                <c:rich>
                  <a:bodyPr/>
                  <a:lstStyle/>
                  <a:p>
                    <a:r>
                      <a:rPr lang="en-US"/>
                      <a:t>281</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39B-4C68-BF84-A959B2BBD01C}"/>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'Unique Partners'!$B$212:$C$212</c:f>
              <c:strCache>
                <c:ptCount val="2"/>
                <c:pt idx="0">
                  <c:v>No. Organisations</c:v>
                </c:pt>
                <c:pt idx="1">
                  <c:v>Grants Offered (£m)</c:v>
                </c:pt>
              </c:strCache>
            </c:strRef>
          </c:cat>
          <c:val>
            <c:numRef>
              <c:f>'Unique Partners'!$B$213:$C$213</c:f>
              <c:numCache>
                <c:formatCode>0</c:formatCode>
                <c:ptCount val="2"/>
                <c:pt idx="0" formatCode="General">
                  <c:v>40</c:v>
                </c:pt>
                <c:pt idx="1">
                  <c:v>275.08598499999999</c:v>
                </c:pt>
              </c:numCache>
            </c:numRef>
          </c:val>
          <c:extLst xmlns:c16r2="http://schemas.microsoft.com/office/drawing/2015/06/chart">
            <c:ext xmlns:c16="http://schemas.microsoft.com/office/drawing/2014/chart" uri="{C3380CC4-5D6E-409C-BE32-E72D297353CC}">
              <c16:uniqueId val="{00000000-D30A-4905-A7DA-4265A7E6DEA9}"/>
            </c:ext>
          </c:extLst>
        </c:ser>
        <c:ser>
          <c:idx val="1"/>
          <c:order val="1"/>
          <c:tx>
            <c:strRef>
              <c:f>'Unique Partners'!$A$214</c:f>
              <c:strCache>
                <c:ptCount val="1"/>
                <c:pt idx="0">
                  <c:v>Large Company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'Unique Partners'!$B$212:$C$212</c:f>
              <c:strCache>
                <c:ptCount val="2"/>
                <c:pt idx="0">
                  <c:v>No. Organisations</c:v>
                </c:pt>
                <c:pt idx="1">
                  <c:v>Grants Offered (£m)</c:v>
                </c:pt>
              </c:strCache>
            </c:strRef>
          </c:cat>
          <c:val>
            <c:numRef>
              <c:f>'Unique Partners'!$B$214:$C$214</c:f>
              <c:numCache>
                <c:formatCode>0</c:formatCode>
                <c:ptCount val="2"/>
                <c:pt idx="0" formatCode="General">
                  <c:v>59</c:v>
                </c:pt>
                <c:pt idx="1">
                  <c:v>599.72242000000006</c:v>
                </c:pt>
              </c:numCache>
            </c:numRef>
          </c:val>
          <c:extLst xmlns:c16r2="http://schemas.microsoft.com/office/drawing/2015/06/chart">
            <c:ext xmlns:c16="http://schemas.microsoft.com/office/drawing/2014/chart" uri="{C3380CC4-5D6E-409C-BE32-E72D297353CC}">
              <c16:uniqueId val="{00000001-D30A-4905-A7DA-4265A7E6DEA9}"/>
            </c:ext>
          </c:extLst>
        </c:ser>
        <c:ser>
          <c:idx val="2"/>
          <c:order val="2"/>
          <c:tx>
            <c:strRef>
              <c:f>'Unique Partners'!$A$215</c:f>
              <c:strCache>
                <c:ptCount val="1"/>
                <c:pt idx="0">
                  <c:v>SME Company</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'Unique Partners'!$B$212:$C$212</c:f>
              <c:strCache>
                <c:ptCount val="2"/>
                <c:pt idx="0">
                  <c:v>No. Organisations</c:v>
                </c:pt>
                <c:pt idx="1">
                  <c:v>Grants Offered (£m)</c:v>
                </c:pt>
              </c:strCache>
            </c:strRef>
          </c:cat>
          <c:val>
            <c:numRef>
              <c:f>'Unique Partners'!$B$215:$C$215</c:f>
              <c:numCache>
                <c:formatCode>0</c:formatCode>
                <c:ptCount val="2"/>
                <c:pt idx="0" formatCode="General">
                  <c:v>109</c:v>
                </c:pt>
                <c:pt idx="1">
                  <c:v>41.797977000000003</c:v>
                </c:pt>
              </c:numCache>
            </c:numRef>
          </c:val>
          <c:extLst xmlns:c16r2="http://schemas.microsoft.com/office/drawing/2015/06/chart">
            <c:ext xmlns:c16="http://schemas.microsoft.com/office/drawing/2014/chart" uri="{C3380CC4-5D6E-409C-BE32-E72D297353CC}">
              <c16:uniqueId val="{00000002-D30A-4905-A7DA-4265A7E6DEA9}"/>
            </c:ext>
          </c:extLst>
        </c:ser>
        <c:dLbls>
          <c:dLblPos val="ctr"/>
          <c:showLegendKey val="0"/>
          <c:showVal val="1"/>
          <c:showCatName val="0"/>
          <c:showSerName val="0"/>
          <c:showPercent val="0"/>
          <c:showBubbleSize val="0"/>
        </c:dLbls>
        <c:gapWidth val="150"/>
        <c:overlap val="100"/>
        <c:axId val="212514752"/>
        <c:axId val="215843888"/>
      </c:barChart>
      <c:catAx>
        <c:axId val="212514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mn-lt"/>
                <a:ea typeface="+mn-ea"/>
                <a:cs typeface="+mn-cs"/>
              </a:defRPr>
            </a:pPr>
            <a:endParaRPr lang="en-US"/>
          </a:p>
        </c:txPr>
        <c:crossAx val="215843888"/>
        <c:crosses val="autoZero"/>
        <c:auto val="1"/>
        <c:lblAlgn val="ctr"/>
        <c:lblOffset val="100"/>
        <c:noMultiLvlLbl val="0"/>
      </c:catAx>
      <c:valAx>
        <c:axId val="2158438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mn-lt"/>
                <a:ea typeface="+mn-ea"/>
                <a:cs typeface="+mn-cs"/>
              </a:defRPr>
            </a:pPr>
            <a:endParaRPr lang="en-US"/>
          </a:p>
        </c:txPr>
        <c:crossAx val="212514752"/>
        <c:crosses val="autoZero"/>
        <c:crossBetween val="between"/>
      </c:valAx>
      <c:spPr>
        <a:noFill/>
        <a:ln>
          <a:noFill/>
        </a:ln>
        <a:effectLst/>
      </c:spPr>
    </c:plotArea>
    <c:legend>
      <c:legendPos val="b"/>
      <c:layout>
        <c:manualLayout>
          <c:xMode val="edge"/>
          <c:yMode val="edge"/>
          <c:x val="7.7545829106790504E-2"/>
          <c:y val="0.90753960800159927"/>
          <c:w val="0.84993173914961007"/>
          <c:h val="9.246039199840072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b="0">
          <a:solidFill>
            <a:schemeClr val="bg1">
              <a:lumMod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00DBE-7904-4EAA-8853-C35BC78A36D9}"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09D46C94-F1D0-4943-A8DD-5442955C0305}">
      <dgm:prSet phldrT="[Text]"/>
      <dgm:spPr>
        <a:xfrm>
          <a:off x="2773960" y="706323"/>
          <a:ext cx="1086973" cy="543356"/>
        </a:xfrm>
        <a:prstGeom prst="rect">
          <a:avLst/>
        </a:prstGeom>
        <a:noFill/>
        <a:ln>
          <a:noFill/>
        </a:ln>
        <a:effectLst/>
      </dgm:spPr>
      <dgm:t>
        <a:bodyPr/>
        <a:lstStyle/>
        <a:p>
          <a:endParaRPr lang="en-US" dirty="0">
            <a:solidFill>
              <a:srgbClr val="575757">
                <a:hueOff val="0"/>
                <a:satOff val="0"/>
                <a:lumOff val="0"/>
                <a:alphaOff val="0"/>
              </a:srgbClr>
            </a:solidFill>
            <a:latin typeface="Calibri"/>
            <a:ea typeface="+mn-ea"/>
            <a:cs typeface="+mn-cs"/>
          </a:endParaRPr>
        </a:p>
      </dgm:t>
    </dgm:pt>
    <dgm:pt modelId="{BD3485A7-EC4D-4B53-BD15-0352E6FF0D6F}" type="parTrans" cxnId="{FEB39705-C2E1-410B-BC82-956E35174399}">
      <dgm:prSet/>
      <dgm:spPr/>
      <dgm:t>
        <a:bodyPr/>
        <a:lstStyle/>
        <a:p>
          <a:endParaRPr lang="en-US"/>
        </a:p>
      </dgm:t>
    </dgm:pt>
    <dgm:pt modelId="{6E792812-223C-48BF-AA04-D65F900A6771}" type="sibTrans" cxnId="{FEB39705-C2E1-410B-BC82-956E35174399}">
      <dgm:prSet/>
      <dgm:spPr/>
      <dgm:t>
        <a:bodyPr/>
        <a:lstStyle/>
        <a:p>
          <a:endParaRPr lang="en-US"/>
        </a:p>
      </dgm:t>
    </dgm:pt>
    <dgm:pt modelId="{84E7ED22-8017-49B1-8230-E79EB0383DF3}">
      <dgm:prSet phldrT="[Text]"/>
      <dgm:spPr>
        <a:xfrm>
          <a:off x="2232861" y="1836927"/>
          <a:ext cx="1086973" cy="543356"/>
        </a:xfrm>
        <a:prstGeom prst="rect">
          <a:avLst/>
        </a:prstGeom>
        <a:noFill/>
        <a:ln>
          <a:noFill/>
        </a:ln>
        <a:effectLst/>
      </dgm:spPr>
      <dgm:t>
        <a:bodyPr/>
        <a:lstStyle/>
        <a:p>
          <a:endParaRPr lang="en-US" dirty="0">
            <a:solidFill>
              <a:srgbClr val="575757">
                <a:hueOff val="0"/>
                <a:satOff val="0"/>
                <a:lumOff val="0"/>
                <a:alphaOff val="0"/>
              </a:srgbClr>
            </a:solidFill>
            <a:latin typeface="Calibri"/>
            <a:ea typeface="+mn-ea"/>
            <a:cs typeface="+mn-cs"/>
          </a:endParaRPr>
        </a:p>
      </dgm:t>
    </dgm:pt>
    <dgm:pt modelId="{48C65DBC-96B1-438A-A6DE-098B5C6A19B0}" type="sibTrans" cxnId="{05D7E3F1-359E-4882-A718-C98452BDB1AA}">
      <dgm:prSet/>
      <dgm:spPr/>
      <dgm:t>
        <a:bodyPr/>
        <a:lstStyle/>
        <a:p>
          <a:endParaRPr lang="en-US"/>
        </a:p>
      </dgm:t>
    </dgm:pt>
    <dgm:pt modelId="{0D297D59-048E-4734-96AF-C41846CDCB80}" type="parTrans" cxnId="{05D7E3F1-359E-4882-A718-C98452BDB1AA}">
      <dgm:prSet/>
      <dgm:spPr/>
      <dgm:t>
        <a:bodyPr/>
        <a:lstStyle/>
        <a:p>
          <a:endParaRPr lang="en-US"/>
        </a:p>
      </dgm:t>
    </dgm:pt>
    <dgm:pt modelId="{A5EC9D3B-C171-491D-A355-5297F3D4B13B}">
      <dgm:prSet phldrT="[Text]"/>
      <dgm:spPr>
        <a:xfrm>
          <a:off x="2776532" y="2969158"/>
          <a:ext cx="1086973" cy="543356"/>
        </a:xfrm>
        <a:prstGeom prst="rect">
          <a:avLst/>
        </a:prstGeom>
        <a:noFill/>
        <a:ln>
          <a:noFill/>
        </a:ln>
        <a:effectLst/>
      </dgm:spPr>
      <dgm:t>
        <a:bodyPr/>
        <a:lstStyle/>
        <a:p>
          <a:endParaRPr lang="en-US" dirty="0">
            <a:solidFill>
              <a:srgbClr val="575757">
                <a:hueOff val="0"/>
                <a:satOff val="0"/>
                <a:lumOff val="0"/>
                <a:alphaOff val="0"/>
              </a:srgbClr>
            </a:solidFill>
            <a:latin typeface="Calibri"/>
            <a:ea typeface="+mn-ea"/>
            <a:cs typeface="+mn-cs"/>
          </a:endParaRPr>
        </a:p>
      </dgm:t>
    </dgm:pt>
    <dgm:pt modelId="{7DA6F230-51EA-4E96-8E81-FAE7305126DA}" type="sibTrans" cxnId="{D05E771E-06AD-4971-AE3F-5C5807EC1395}">
      <dgm:prSet/>
      <dgm:spPr/>
      <dgm:t>
        <a:bodyPr/>
        <a:lstStyle/>
        <a:p>
          <a:endParaRPr lang="en-US"/>
        </a:p>
      </dgm:t>
    </dgm:pt>
    <dgm:pt modelId="{694DF64B-F092-4FB4-A092-51ED80348257}" type="parTrans" cxnId="{D05E771E-06AD-4971-AE3F-5C5807EC1395}">
      <dgm:prSet/>
      <dgm:spPr/>
      <dgm:t>
        <a:bodyPr/>
        <a:lstStyle/>
        <a:p>
          <a:endParaRPr lang="en-US"/>
        </a:p>
      </dgm:t>
    </dgm:pt>
    <dgm:pt modelId="{4F6D159B-1473-4507-83D0-4B56216723D2}" type="pres">
      <dgm:prSet presAssocID="{3EE00DBE-7904-4EAA-8853-C35BC78A36D9}" presName="Name0" presStyleCnt="0">
        <dgm:presLayoutVars>
          <dgm:chMax val="7"/>
          <dgm:chPref val="7"/>
          <dgm:dir/>
          <dgm:animLvl val="lvl"/>
        </dgm:presLayoutVars>
      </dgm:prSet>
      <dgm:spPr/>
      <dgm:t>
        <a:bodyPr/>
        <a:lstStyle/>
        <a:p>
          <a:endParaRPr lang="en-GB"/>
        </a:p>
      </dgm:t>
    </dgm:pt>
    <dgm:pt modelId="{8715836A-E97A-4627-8934-25FFBF86380A}" type="pres">
      <dgm:prSet presAssocID="{09D46C94-F1D0-4943-A8DD-5442955C0305}" presName="Accent1" presStyleCnt="0"/>
      <dgm:spPr/>
    </dgm:pt>
    <dgm:pt modelId="{EF0009EA-AF3B-4E28-9661-252024BB63A5}" type="pres">
      <dgm:prSet presAssocID="{09D46C94-F1D0-4943-A8DD-5442955C0305}" presName="Accent" presStyleLbl="node1" presStyleIdx="0" presStyleCnt="3"/>
      <dgm:spPr>
        <a:xfrm>
          <a:off x="2341595" y="0"/>
          <a:ext cx="1956111" cy="1956409"/>
        </a:xfrm>
        <a:prstGeom prst="circularArrow">
          <a:avLst>
            <a:gd name="adj1" fmla="val 10980"/>
            <a:gd name="adj2" fmla="val 1142322"/>
            <a:gd name="adj3" fmla="val 4500000"/>
            <a:gd name="adj4" fmla="val 10800000"/>
            <a:gd name="adj5" fmla="val 12500"/>
          </a:avLst>
        </a:prstGeom>
        <a:solidFill>
          <a:srgbClr val="2F2E79">
            <a:hueOff val="0"/>
            <a:satOff val="0"/>
            <a:lumOff val="0"/>
            <a:alphaOff val="0"/>
          </a:srgbClr>
        </a:solidFill>
        <a:ln w="25400" cap="flat" cmpd="sng" algn="ctr">
          <a:noFill/>
          <a:prstDash val="solid"/>
        </a:ln>
        <a:effectLst/>
      </dgm:spPr>
    </dgm:pt>
    <dgm:pt modelId="{51653475-E090-4E8D-ACB6-7FF7B6C12EDF}" type="pres">
      <dgm:prSet presAssocID="{09D46C94-F1D0-4943-A8DD-5442955C0305}" presName="Parent1" presStyleLbl="revTx" presStyleIdx="0" presStyleCnt="3">
        <dgm:presLayoutVars>
          <dgm:chMax val="1"/>
          <dgm:chPref val="1"/>
          <dgm:bulletEnabled val="1"/>
        </dgm:presLayoutVars>
      </dgm:prSet>
      <dgm:spPr/>
      <dgm:t>
        <a:bodyPr/>
        <a:lstStyle/>
        <a:p>
          <a:endParaRPr lang="en-GB"/>
        </a:p>
      </dgm:t>
    </dgm:pt>
    <dgm:pt modelId="{76E282ED-5F88-4FA1-AC2D-E4194A16D8F5}" type="pres">
      <dgm:prSet presAssocID="{84E7ED22-8017-49B1-8230-E79EB0383DF3}" presName="Accent2" presStyleCnt="0"/>
      <dgm:spPr/>
    </dgm:pt>
    <dgm:pt modelId="{89741060-D89A-4932-9498-F0658252B841}" type="pres">
      <dgm:prSet presAssocID="{84E7ED22-8017-49B1-8230-E79EB0383DF3}" presName="Accent" presStyleLbl="node1" presStyleIdx="1" presStyleCnt="3"/>
      <dgm:spPr>
        <a:xfrm>
          <a:off x="1798292" y="1124102"/>
          <a:ext cx="1956111" cy="1956409"/>
        </a:xfrm>
        <a:prstGeom prst="leftCircularArrow">
          <a:avLst>
            <a:gd name="adj1" fmla="val 10980"/>
            <a:gd name="adj2" fmla="val 1142322"/>
            <a:gd name="adj3" fmla="val 6300000"/>
            <a:gd name="adj4" fmla="val 18900000"/>
            <a:gd name="adj5" fmla="val 12500"/>
          </a:avLst>
        </a:prstGeom>
        <a:solidFill>
          <a:srgbClr val="575757"/>
        </a:solidFill>
        <a:ln w="25400" cap="flat" cmpd="sng" algn="ctr">
          <a:noFill/>
          <a:prstDash val="solid"/>
        </a:ln>
        <a:effectLst/>
      </dgm:spPr>
    </dgm:pt>
    <dgm:pt modelId="{B5F98559-B66F-4B3B-987F-2265C4250F8A}" type="pres">
      <dgm:prSet presAssocID="{84E7ED22-8017-49B1-8230-E79EB0383DF3}" presName="Parent2" presStyleLbl="revTx" presStyleIdx="1" presStyleCnt="3">
        <dgm:presLayoutVars>
          <dgm:chMax val="1"/>
          <dgm:chPref val="1"/>
          <dgm:bulletEnabled val="1"/>
        </dgm:presLayoutVars>
      </dgm:prSet>
      <dgm:spPr/>
      <dgm:t>
        <a:bodyPr/>
        <a:lstStyle/>
        <a:p>
          <a:endParaRPr lang="en-GB"/>
        </a:p>
      </dgm:t>
    </dgm:pt>
    <dgm:pt modelId="{257DFC82-2615-4138-ABBE-464BBA427583}" type="pres">
      <dgm:prSet presAssocID="{A5EC9D3B-C171-491D-A355-5297F3D4B13B}" presName="Accent3" presStyleCnt="0"/>
      <dgm:spPr/>
    </dgm:pt>
    <dgm:pt modelId="{F36506A4-CFAB-47D4-ADA9-D39333331C4E}" type="pres">
      <dgm:prSet presAssocID="{A5EC9D3B-C171-491D-A355-5297F3D4B13B}" presName="Accent" presStyleLbl="node1" presStyleIdx="2" presStyleCnt="3"/>
      <dgm:spPr>
        <a:xfrm>
          <a:off x="2480819" y="2382723"/>
          <a:ext cx="1680603" cy="1681276"/>
        </a:xfrm>
        <a:prstGeom prst="blockArc">
          <a:avLst>
            <a:gd name="adj1" fmla="val 13500000"/>
            <a:gd name="adj2" fmla="val 10800000"/>
            <a:gd name="adj3" fmla="val 12740"/>
          </a:avLst>
        </a:prstGeom>
        <a:solidFill>
          <a:srgbClr val="E11930"/>
        </a:solidFill>
        <a:ln w="25400" cap="flat" cmpd="sng" algn="ctr">
          <a:noFill/>
          <a:prstDash val="solid"/>
        </a:ln>
        <a:effectLst/>
      </dgm:spPr>
    </dgm:pt>
    <dgm:pt modelId="{810A87A4-1289-4708-96AB-34EDD34B3C1B}" type="pres">
      <dgm:prSet presAssocID="{A5EC9D3B-C171-491D-A355-5297F3D4B13B}" presName="Parent3" presStyleLbl="revTx" presStyleIdx="2" presStyleCnt="3">
        <dgm:presLayoutVars>
          <dgm:chMax val="1"/>
          <dgm:chPref val="1"/>
          <dgm:bulletEnabled val="1"/>
        </dgm:presLayoutVars>
      </dgm:prSet>
      <dgm:spPr/>
      <dgm:t>
        <a:bodyPr/>
        <a:lstStyle/>
        <a:p>
          <a:endParaRPr lang="en-GB"/>
        </a:p>
      </dgm:t>
    </dgm:pt>
  </dgm:ptLst>
  <dgm:cxnLst>
    <dgm:cxn modelId="{D05E771E-06AD-4971-AE3F-5C5807EC1395}" srcId="{3EE00DBE-7904-4EAA-8853-C35BC78A36D9}" destId="{A5EC9D3B-C171-491D-A355-5297F3D4B13B}" srcOrd="2" destOrd="0" parTransId="{694DF64B-F092-4FB4-A092-51ED80348257}" sibTransId="{7DA6F230-51EA-4E96-8E81-FAE7305126DA}"/>
    <dgm:cxn modelId="{4082FC86-9596-448C-9DD2-AE4B556407A6}" type="presOf" srcId="{84E7ED22-8017-49B1-8230-E79EB0383DF3}" destId="{B5F98559-B66F-4B3B-987F-2265C4250F8A}" srcOrd="0" destOrd="0" presId="urn:microsoft.com/office/officeart/2009/layout/CircleArrowProcess"/>
    <dgm:cxn modelId="{6EA219B5-F326-44C8-A52A-C682509C3C90}" type="presOf" srcId="{A5EC9D3B-C171-491D-A355-5297F3D4B13B}" destId="{810A87A4-1289-4708-96AB-34EDD34B3C1B}" srcOrd="0" destOrd="0" presId="urn:microsoft.com/office/officeart/2009/layout/CircleArrowProcess"/>
    <dgm:cxn modelId="{FEB39705-C2E1-410B-BC82-956E35174399}" srcId="{3EE00DBE-7904-4EAA-8853-C35BC78A36D9}" destId="{09D46C94-F1D0-4943-A8DD-5442955C0305}" srcOrd="0" destOrd="0" parTransId="{BD3485A7-EC4D-4B53-BD15-0352E6FF0D6F}" sibTransId="{6E792812-223C-48BF-AA04-D65F900A6771}"/>
    <dgm:cxn modelId="{3431C2AF-EA1B-40D8-9226-ED11E8B97B49}" type="presOf" srcId="{09D46C94-F1D0-4943-A8DD-5442955C0305}" destId="{51653475-E090-4E8D-ACB6-7FF7B6C12EDF}" srcOrd="0" destOrd="0" presId="urn:microsoft.com/office/officeart/2009/layout/CircleArrowProcess"/>
    <dgm:cxn modelId="{F758EB04-A1FC-489B-B82D-3C83307BE122}" type="presOf" srcId="{3EE00DBE-7904-4EAA-8853-C35BC78A36D9}" destId="{4F6D159B-1473-4507-83D0-4B56216723D2}" srcOrd="0" destOrd="0" presId="urn:microsoft.com/office/officeart/2009/layout/CircleArrowProcess"/>
    <dgm:cxn modelId="{05D7E3F1-359E-4882-A718-C98452BDB1AA}" srcId="{3EE00DBE-7904-4EAA-8853-C35BC78A36D9}" destId="{84E7ED22-8017-49B1-8230-E79EB0383DF3}" srcOrd="1" destOrd="0" parTransId="{0D297D59-048E-4734-96AF-C41846CDCB80}" sibTransId="{48C65DBC-96B1-438A-A6DE-098B5C6A19B0}"/>
    <dgm:cxn modelId="{CAFAEAED-AD08-4883-9B87-597C12A13CB7}" type="presParOf" srcId="{4F6D159B-1473-4507-83D0-4B56216723D2}" destId="{8715836A-E97A-4627-8934-25FFBF86380A}" srcOrd="0" destOrd="0" presId="urn:microsoft.com/office/officeart/2009/layout/CircleArrowProcess"/>
    <dgm:cxn modelId="{CCB03F35-98B4-4EDC-9C1D-AC5987EAE774}" type="presParOf" srcId="{8715836A-E97A-4627-8934-25FFBF86380A}" destId="{EF0009EA-AF3B-4E28-9661-252024BB63A5}" srcOrd="0" destOrd="0" presId="urn:microsoft.com/office/officeart/2009/layout/CircleArrowProcess"/>
    <dgm:cxn modelId="{D8BF9D87-C767-4B71-BB02-F6FDCE8A63E3}" type="presParOf" srcId="{4F6D159B-1473-4507-83D0-4B56216723D2}" destId="{51653475-E090-4E8D-ACB6-7FF7B6C12EDF}" srcOrd="1" destOrd="0" presId="urn:microsoft.com/office/officeart/2009/layout/CircleArrowProcess"/>
    <dgm:cxn modelId="{09754870-5DC3-49BB-B473-44BB8B5BB921}" type="presParOf" srcId="{4F6D159B-1473-4507-83D0-4B56216723D2}" destId="{76E282ED-5F88-4FA1-AC2D-E4194A16D8F5}" srcOrd="2" destOrd="0" presId="urn:microsoft.com/office/officeart/2009/layout/CircleArrowProcess"/>
    <dgm:cxn modelId="{C076A738-7C07-4A73-9F5B-07FCCDF019E1}" type="presParOf" srcId="{76E282ED-5F88-4FA1-AC2D-E4194A16D8F5}" destId="{89741060-D89A-4932-9498-F0658252B841}" srcOrd="0" destOrd="0" presId="urn:microsoft.com/office/officeart/2009/layout/CircleArrowProcess"/>
    <dgm:cxn modelId="{4229FEE3-0834-442E-BA42-1A374681A6C6}" type="presParOf" srcId="{4F6D159B-1473-4507-83D0-4B56216723D2}" destId="{B5F98559-B66F-4B3B-987F-2265C4250F8A}" srcOrd="3" destOrd="0" presId="urn:microsoft.com/office/officeart/2009/layout/CircleArrowProcess"/>
    <dgm:cxn modelId="{4A64EC63-3B38-496D-8EE1-C3D99E183DA3}" type="presParOf" srcId="{4F6D159B-1473-4507-83D0-4B56216723D2}" destId="{257DFC82-2615-4138-ABBE-464BBA427583}" srcOrd="4" destOrd="0" presId="urn:microsoft.com/office/officeart/2009/layout/CircleArrowProcess"/>
    <dgm:cxn modelId="{296A0075-3490-4C15-9CFE-DB9607C4EF9D}" type="presParOf" srcId="{257DFC82-2615-4138-ABBE-464BBA427583}" destId="{F36506A4-CFAB-47D4-ADA9-D39333331C4E}" srcOrd="0" destOrd="0" presId="urn:microsoft.com/office/officeart/2009/layout/CircleArrowProcess"/>
    <dgm:cxn modelId="{935C2408-CA38-44E1-9631-F74DD6CD85B4}" type="presParOf" srcId="{4F6D159B-1473-4507-83D0-4B56216723D2}" destId="{810A87A4-1289-4708-96AB-34EDD34B3C1B}"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009EA-AF3B-4E28-9661-252024BB63A5}">
      <dsp:nvSpPr>
        <dsp:cNvPr id="0" name=""/>
        <dsp:cNvSpPr/>
      </dsp:nvSpPr>
      <dsp:spPr>
        <a:xfrm>
          <a:off x="897283" y="0"/>
          <a:ext cx="1469327" cy="1469551"/>
        </a:xfrm>
        <a:prstGeom prst="circularArrow">
          <a:avLst>
            <a:gd name="adj1" fmla="val 10980"/>
            <a:gd name="adj2" fmla="val 1142322"/>
            <a:gd name="adj3" fmla="val 4500000"/>
            <a:gd name="adj4" fmla="val 10800000"/>
            <a:gd name="adj5" fmla="val 12500"/>
          </a:avLst>
        </a:prstGeom>
        <a:solidFill>
          <a:srgbClr val="2F2E79">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653475-E090-4E8D-ACB6-7FF7B6C12EDF}">
      <dsp:nvSpPr>
        <dsp:cNvPr id="0" name=""/>
        <dsp:cNvSpPr/>
      </dsp:nvSpPr>
      <dsp:spPr>
        <a:xfrm>
          <a:off x="1222053" y="530552"/>
          <a:ext cx="816477" cy="408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n-US" sz="2600" kern="1200" dirty="0">
            <a:solidFill>
              <a:srgbClr val="575757">
                <a:hueOff val="0"/>
                <a:satOff val="0"/>
                <a:lumOff val="0"/>
                <a:alphaOff val="0"/>
              </a:srgbClr>
            </a:solidFill>
            <a:latin typeface="Calibri"/>
            <a:ea typeface="+mn-ea"/>
            <a:cs typeface="+mn-cs"/>
          </a:endParaRPr>
        </a:p>
      </dsp:txBody>
      <dsp:txXfrm>
        <a:off x="1222053" y="530552"/>
        <a:ext cx="816477" cy="408140"/>
      </dsp:txXfrm>
    </dsp:sp>
    <dsp:sp modelId="{89741060-D89A-4932-9498-F0658252B841}">
      <dsp:nvSpPr>
        <dsp:cNvPr id="0" name=""/>
        <dsp:cNvSpPr/>
      </dsp:nvSpPr>
      <dsp:spPr>
        <a:xfrm>
          <a:off x="489182" y="844366"/>
          <a:ext cx="1469327" cy="1469551"/>
        </a:xfrm>
        <a:prstGeom prst="leftCircularArrow">
          <a:avLst>
            <a:gd name="adj1" fmla="val 10980"/>
            <a:gd name="adj2" fmla="val 1142322"/>
            <a:gd name="adj3" fmla="val 6300000"/>
            <a:gd name="adj4" fmla="val 18900000"/>
            <a:gd name="adj5" fmla="val 12500"/>
          </a:avLst>
        </a:prstGeom>
        <a:solidFill>
          <a:srgbClr val="57575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F98559-B66F-4B3B-987F-2265C4250F8A}">
      <dsp:nvSpPr>
        <dsp:cNvPr id="0" name=""/>
        <dsp:cNvSpPr/>
      </dsp:nvSpPr>
      <dsp:spPr>
        <a:xfrm>
          <a:off x="815608" y="1379803"/>
          <a:ext cx="816477" cy="408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n-US" sz="2600" kern="1200" dirty="0">
            <a:solidFill>
              <a:srgbClr val="575757">
                <a:hueOff val="0"/>
                <a:satOff val="0"/>
                <a:lumOff val="0"/>
                <a:alphaOff val="0"/>
              </a:srgbClr>
            </a:solidFill>
            <a:latin typeface="Calibri"/>
            <a:ea typeface="+mn-ea"/>
            <a:cs typeface="+mn-cs"/>
          </a:endParaRPr>
        </a:p>
      </dsp:txBody>
      <dsp:txXfrm>
        <a:off x="815608" y="1379803"/>
        <a:ext cx="816477" cy="408140"/>
      </dsp:txXfrm>
    </dsp:sp>
    <dsp:sp modelId="{F36506A4-CFAB-47D4-ADA9-D39333331C4E}">
      <dsp:nvSpPr>
        <dsp:cNvPr id="0" name=""/>
        <dsp:cNvSpPr/>
      </dsp:nvSpPr>
      <dsp:spPr>
        <a:xfrm>
          <a:off x="1001860" y="1789775"/>
          <a:ext cx="1262380" cy="1262886"/>
        </a:xfrm>
        <a:prstGeom prst="blockArc">
          <a:avLst>
            <a:gd name="adj1" fmla="val 13500000"/>
            <a:gd name="adj2" fmla="val 10800000"/>
            <a:gd name="adj3" fmla="val 12740"/>
          </a:avLst>
        </a:prstGeom>
        <a:solidFill>
          <a:srgbClr val="E1193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0A87A4-1289-4708-96AB-34EDD34B3C1B}">
      <dsp:nvSpPr>
        <dsp:cNvPr id="0" name=""/>
        <dsp:cNvSpPr/>
      </dsp:nvSpPr>
      <dsp:spPr>
        <a:xfrm>
          <a:off x="1223984" y="2230274"/>
          <a:ext cx="816477" cy="408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n-US" sz="2600" kern="1200" dirty="0">
            <a:solidFill>
              <a:srgbClr val="575757">
                <a:hueOff val="0"/>
                <a:satOff val="0"/>
                <a:lumOff val="0"/>
                <a:alphaOff val="0"/>
              </a:srgbClr>
            </a:solidFill>
            <a:latin typeface="Calibri"/>
            <a:ea typeface="+mn-ea"/>
            <a:cs typeface="+mn-cs"/>
          </a:endParaRPr>
        </a:p>
      </dsp:txBody>
      <dsp:txXfrm>
        <a:off x="1223984" y="2230274"/>
        <a:ext cx="816477" cy="40814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C84FD-A781-4168-A001-BF2CA1FEE441}" type="datetimeFigureOut">
              <a:rPr lang="en-GB" smtClean="0"/>
              <a:t>06/12/2017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A7E0B-083C-447C-9EBA-30258116A1F7}" type="slidenum">
              <a:rPr lang="en-GB" smtClean="0"/>
              <a:t>‹#›</a:t>
            </a:fld>
            <a:endParaRPr lang="en-GB"/>
          </a:p>
        </p:txBody>
      </p:sp>
    </p:spTree>
    <p:extLst>
      <p:ext uri="{BB962C8B-B14F-4D97-AF65-F5344CB8AC3E}">
        <p14:creationId xmlns:p14="http://schemas.microsoft.com/office/powerpoint/2010/main" val="153995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1"/>
          </p:nvPr>
        </p:nvSpPr>
        <p:spPr>
          <a:xfrm>
            <a:off x="890591" y="2950388"/>
            <a:ext cx="5023247" cy="1727597"/>
          </a:xfrm>
          <a:prstGeom prst="rect">
            <a:avLst/>
          </a:prstGeom>
        </p:spPr>
        <p:txBody>
          <a:bodyPr/>
          <a:lstStyle>
            <a:lvl1pPr marL="0" indent="0" algn="ctr">
              <a:buNone/>
              <a:defRPr>
                <a:solidFill>
                  <a:schemeClr val="accent3"/>
                </a:solidFill>
              </a:defRPr>
            </a:lvl1pPr>
            <a:lvl2pPr marL="609585" indent="0" algn="ctr">
              <a:buNone/>
              <a:defRPr/>
            </a:lvl2pPr>
            <a:lvl3pPr marL="1219170" indent="0" algn="ctr">
              <a:buNone/>
              <a:defRPr/>
            </a:lvl3pPr>
            <a:lvl4pPr marL="1828754" indent="0" algn="ctr">
              <a:buNone/>
              <a:defRPr/>
            </a:lvl4pPr>
            <a:lvl5pPr marL="2438339" indent="0" algn="ctr">
              <a:buNone/>
              <a:defRPr/>
            </a:lvl5pPr>
          </a:lstStyle>
          <a:p>
            <a:pPr lvl="0"/>
            <a:r>
              <a:rPr lang="en-US" dirty="0"/>
              <a:t>Click to edit Master text styles</a:t>
            </a:r>
            <a:endParaRPr lang="en-GB" dirty="0"/>
          </a:p>
        </p:txBody>
      </p:sp>
      <p:sp>
        <p:nvSpPr>
          <p:cNvPr id="8" name="Text Placeholder 7"/>
          <p:cNvSpPr>
            <a:spLocks noGrp="1"/>
          </p:cNvSpPr>
          <p:nvPr>
            <p:ph type="body" sz="quarter" idx="12" hasCustomPrompt="1"/>
          </p:nvPr>
        </p:nvSpPr>
        <p:spPr>
          <a:xfrm>
            <a:off x="188642" y="4789326"/>
            <a:ext cx="3780235" cy="266700"/>
          </a:xfrm>
          <a:prstGeom prst="rect">
            <a:avLst/>
          </a:prstGeom>
        </p:spPr>
        <p:txBody>
          <a:bodyPr/>
          <a:lstStyle>
            <a:lvl1pPr marL="0" indent="0">
              <a:buNone/>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Aerospace Technology Institute – Title of Presentation – Authors Name</a:t>
            </a:r>
            <a:endParaRPr lang="en-GB" dirty="0"/>
          </a:p>
        </p:txBody>
      </p:sp>
      <p:sp>
        <p:nvSpPr>
          <p:cNvPr id="10" name="Text Placeholder 9"/>
          <p:cNvSpPr>
            <a:spLocks noGrp="1"/>
          </p:cNvSpPr>
          <p:nvPr>
            <p:ph type="body" sz="quarter" idx="13" hasCustomPrompt="1"/>
          </p:nvPr>
        </p:nvSpPr>
        <p:spPr>
          <a:xfrm>
            <a:off x="4454760" y="4786950"/>
            <a:ext cx="1458516" cy="269081"/>
          </a:xfrm>
          <a:prstGeom prst="rect">
            <a:avLst/>
          </a:prstGeom>
        </p:spPr>
        <p:txBody>
          <a:bodyPr/>
          <a:lstStyle>
            <a:lvl1pPr algn="r">
              <a:defRPr sz="1600">
                <a:solidFill>
                  <a:schemeClr val="tx1"/>
                </a:solidFill>
              </a:defRPr>
            </a:lvl1pPr>
            <a:lvl2pPr algn="r">
              <a:defRPr sz="1600">
                <a:solidFill>
                  <a:schemeClr val="tx1"/>
                </a:solidFill>
              </a:defRPr>
            </a:lvl2pPr>
            <a:lvl3pPr algn="r">
              <a:defRPr sz="1600">
                <a:solidFill>
                  <a:schemeClr val="tx1"/>
                </a:solidFill>
              </a:defRPr>
            </a:lvl3pPr>
            <a:lvl4pPr algn="r">
              <a:defRPr sz="1600">
                <a:solidFill>
                  <a:schemeClr val="tx1"/>
                </a:solidFill>
              </a:defRPr>
            </a:lvl4pPr>
            <a:lvl5pPr algn="r">
              <a:defRPr sz="1600">
                <a:solidFill>
                  <a:schemeClr val="tx1"/>
                </a:solidFill>
              </a:defRPr>
            </a:lvl5pPr>
          </a:lstStyle>
          <a:p>
            <a:pPr lvl="0"/>
            <a:r>
              <a:rPr lang="en-US" dirty="0"/>
              <a:t>Date: 01.01.2018</a:t>
            </a:r>
            <a:endParaRPr lang="en-GB" dirty="0"/>
          </a:p>
        </p:txBody>
      </p:sp>
    </p:spTree>
    <p:extLst>
      <p:ext uri="{BB962C8B-B14F-4D97-AF65-F5344CB8AC3E}">
        <p14:creationId xmlns:p14="http://schemas.microsoft.com/office/powerpoint/2010/main" val="287443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squares - bullets">
    <p:spTree>
      <p:nvGrpSpPr>
        <p:cNvPr id="1" name=""/>
        <p:cNvGrpSpPr/>
        <p:nvPr/>
      </p:nvGrpSpPr>
      <p:grpSpPr>
        <a:xfrm>
          <a:off x="0" y="0"/>
          <a:ext cx="0" cy="0"/>
          <a:chOff x="0" y="0"/>
          <a:chExt cx="0" cy="0"/>
        </a:xfrm>
      </p:grpSpPr>
      <p:sp>
        <p:nvSpPr>
          <p:cNvPr id="2" name="Title 1"/>
          <p:cNvSpPr>
            <a:spLocks noGrp="1"/>
          </p:cNvSpPr>
          <p:nvPr>
            <p:ph type="ctrTitle"/>
          </p:nvPr>
        </p:nvSpPr>
        <p:spPr>
          <a:xfrm>
            <a:off x="188810" y="141482"/>
            <a:ext cx="6534559" cy="616465"/>
          </a:xfrm>
        </p:spPr>
        <p:txBody>
          <a:bodyPr/>
          <a:lstStyle>
            <a:lvl1pPr>
              <a:defRPr>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18CF9FD8-4A7E-4103-A5A6-C142B0F820B5}" type="slidenum">
              <a:rPr lang="en-GB" smtClean="0"/>
              <a:t>‹#›</a:t>
            </a:fld>
            <a:endParaRPr lang="en-GB"/>
          </a:p>
        </p:txBody>
      </p:sp>
      <p:sp>
        <p:nvSpPr>
          <p:cNvPr id="11" name="Text Placeholder 10"/>
          <p:cNvSpPr>
            <a:spLocks noGrp="1"/>
          </p:cNvSpPr>
          <p:nvPr>
            <p:ph type="body" sz="quarter" idx="13"/>
          </p:nvPr>
        </p:nvSpPr>
        <p:spPr>
          <a:xfrm>
            <a:off x="188644" y="2648155"/>
            <a:ext cx="3186353" cy="1890210"/>
          </a:xfrm>
        </p:spPr>
        <p:txBody>
          <a:bodyPr/>
          <a:lstStyle>
            <a:lvl1pPr marL="457189" indent="-457189">
              <a:buFont typeface="Arial" pitchFamily="34" charset="0"/>
              <a:buChar char="•"/>
              <a:defRPr sz="2667">
                <a:solidFill>
                  <a:schemeClr val="bg1"/>
                </a:solidFill>
              </a:defRPr>
            </a:lvl1pPr>
            <a:lvl2pPr marL="990575" indent="-380990">
              <a:buFont typeface="Arial" pitchFamily="34" charset="0"/>
              <a:buChar char="•"/>
              <a:defRPr sz="2400">
                <a:solidFill>
                  <a:schemeClr val="bg1"/>
                </a:solidFill>
              </a:defRPr>
            </a:lvl2pPr>
            <a:lvl3pPr marL="1600160" indent="-380990">
              <a:buFont typeface="Arial" pitchFamily="34" charset="0"/>
              <a:buChar char="•"/>
              <a:defRPr sz="2133">
                <a:solidFill>
                  <a:schemeClr val="bg1"/>
                </a:solidFill>
              </a:defRPr>
            </a:lvl3pPr>
            <a:lvl4pPr marL="2209745" indent="-380990">
              <a:buFont typeface="Arial" pitchFamily="34" charset="0"/>
              <a:buChar char="•"/>
              <a:defRPr sz="1867">
                <a:solidFill>
                  <a:schemeClr val="bg1"/>
                </a:solidFill>
              </a:defRPr>
            </a:lvl4pPr>
            <a:lvl5pPr marL="2666933" indent="-228594">
              <a:buFont typeface="Arial"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4"/>
          </p:nvPr>
        </p:nvSpPr>
        <p:spPr>
          <a:xfrm>
            <a:off x="3537588" y="812117"/>
            <a:ext cx="3185778" cy="1728026"/>
          </a:xfrm>
        </p:spPr>
        <p:txBody>
          <a:bodyPr/>
          <a:lstStyle>
            <a:lvl1pPr marL="457189" indent="-457189">
              <a:buFont typeface="Arial" pitchFamily="34" charset="0"/>
              <a:buChar char="•"/>
              <a:defRPr sz="2667">
                <a:solidFill>
                  <a:schemeClr val="bg1"/>
                </a:solidFill>
              </a:defRPr>
            </a:lvl1pPr>
            <a:lvl2pPr marL="990575" indent="-380990">
              <a:buFont typeface="Arial" pitchFamily="34" charset="0"/>
              <a:buChar char="•"/>
              <a:defRPr sz="2400">
                <a:solidFill>
                  <a:schemeClr val="bg1"/>
                </a:solidFill>
              </a:defRPr>
            </a:lvl2pPr>
            <a:lvl3pPr marL="1600160" indent="-380990">
              <a:buFont typeface="Arial" pitchFamily="34" charset="0"/>
              <a:buChar char="•"/>
              <a:defRPr sz="2133">
                <a:solidFill>
                  <a:schemeClr val="bg1"/>
                </a:solidFill>
              </a:defRPr>
            </a:lvl3pPr>
            <a:lvl4pPr marL="2209745" indent="-380990">
              <a:buFont typeface="Arial" pitchFamily="34" charset="0"/>
              <a:buChar char="•"/>
              <a:defRPr sz="1867">
                <a:solidFill>
                  <a:schemeClr val="bg1"/>
                </a:solidFill>
              </a:defRPr>
            </a:lvl4pPr>
            <a:lvl5pPr marL="2666933" indent="-228594">
              <a:buFont typeface="Arial"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5"/>
          </p:nvPr>
        </p:nvSpPr>
        <p:spPr>
          <a:xfrm>
            <a:off x="3537588" y="2648155"/>
            <a:ext cx="3185778" cy="1890210"/>
          </a:xfrm>
        </p:spPr>
        <p:txBody>
          <a:bodyPr/>
          <a:lstStyle>
            <a:lvl1pPr marL="457189" indent="-457189">
              <a:buFont typeface="Arial" pitchFamily="34" charset="0"/>
              <a:buChar char="•"/>
              <a:defRPr sz="2667">
                <a:solidFill>
                  <a:schemeClr val="bg1"/>
                </a:solidFill>
              </a:defRPr>
            </a:lvl1pPr>
            <a:lvl2pPr marL="990575" indent="-380990">
              <a:buFont typeface="Arial" pitchFamily="34" charset="0"/>
              <a:buChar char="•"/>
              <a:defRPr sz="2400">
                <a:solidFill>
                  <a:schemeClr val="bg1"/>
                </a:solidFill>
              </a:defRPr>
            </a:lvl2pPr>
            <a:lvl3pPr marL="1600160" indent="-380990">
              <a:buFont typeface="Arial" pitchFamily="34" charset="0"/>
              <a:buChar char="•"/>
              <a:defRPr sz="2133">
                <a:solidFill>
                  <a:schemeClr val="bg1"/>
                </a:solidFill>
              </a:defRPr>
            </a:lvl3pPr>
            <a:lvl4pPr marL="2209745" indent="-380990">
              <a:buFont typeface="Arial" pitchFamily="34" charset="0"/>
              <a:buChar char="•"/>
              <a:defRPr sz="1867">
                <a:solidFill>
                  <a:schemeClr val="bg1"/>
                </a:solidFill>
              </a:defRPr>
            </a:lvl4pPr>
            <a:lvl5pPr marL="2666933" indent="-228594">
              <a:buFont typeface="Arial"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6"/>
          </p:nvPr>
        </p:nvSpPr>
        <p:spPr>
          <a:xfrm>
            <a:off x="188643" y="811951"/>
            <a:ext cx="3186353" cy="1728192"/>
          </a:xfrm>
        </p:spPr>
        <p:txBody>
          <a:bodyPr/>
          <a:lstStyle>
            <a:lvl1pPr marL="457189" indent="-457189">
              <a:buFont typeface="Arial" pitchFamily="34" charset="0"/>
              <a:buChar char="•"/>
              <a:defRPr sz="2667">
                <a:solidFill>
                  <a:schemeClr val="bg1"/>
                </a:solidFill>
              </a:defRPr>
            </a:lvl1pPr>
            <a:lvl2pPr marL="990575" indent="-380990">
              <a:buFont typeface="Arial" pitchFamily="34" charset="0"/>
              <a:buChar char="•"/>
              <a:defRPr sz="2400">
                <a:solidFill>
                  <a:schemeClr val="bg1"/>
                </a:solidFill>
              </a:defRPr>
            </a:lvl2pPr>
            <a:lvl3pPr marL="1600160" indent="-380990">
              <a:buFont typeface="Arial" pitchFamily="34" charset="0"/>
              <a:buChar char="•"/>
              <a:defRPr sz="2133">
                <a:solidFill>
                  <a:schemeClr val="bg1"/>
                </a:solidFill>
              </a:defRPr>
            </a:lvl3pPr>
            <a:lvl4pPr marL="2209745" indent="-380990">
              <a:buFont typeface="Arial" pitchFamily="34" charset="0"/>
              <a:buChar char="•"/>
              <a:defRPr sz="1867">
                <a:solidFill>
                  <a:schemeClr val="bg1"/>
                </a:solidFill>
              </a:defRPr>
            </a:lvl4pPr>
            <a:lvl5pPr marL="2666933" indent="-228594">
              <a:buFont typeface="Arial"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3"/>
          <p:cNvSpPr>
            <a:spLocks noGrp="1"/>
          </p:cNvSpPr>
          <p:nvPr>
            <p:ph type="body" sz="quarter" idx="17" hasCustomPrompt="1"/>
          </p:nvPr>
        </p:nvSpPr>
        <p:spPr>
          <a:xfrm>
            <a:off x="188122" y="4786107"/>
            <a:ext cx="4321001" cy="190500"/>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pitchFamily="34" charset="0"/>
              <a:buNone/>
              <a:tabLst/>
              <a:defRPr sz="1600"/>
            </a:lvl1pPr>
            <a:lvl2pPr>
              <a:defRPr sz="1600"/>
            </a:lvl2pPr>
            <a:lvl3pPr>
              <a:defRPr sz="1600"/>
            </a:lvl3pPr>
            <a:lvl4pPr>
              <a:defRPr sz="1600"/>
            </a:lvl4pPr>
            <a:lvl5pPr>
              <a:defRPr sz="1600"/>
            </a:lvl5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n-GB" dirty="0">
                <a:solidFill>
                  <a:schemeClr val="bg1"/>
                </a:solidFill>
              </a:rPr>
              <a:t>Aerospace</a:t>
            </a:r>
            <a:r>
              <a:rPr lang="en-GB" baseline="0" dirty="0">
                <a:solidFill>
                  <a:schemeClr val="bg1"/>
                </a:solidFill>
              </a:rPr>
              <a:t> Technology Institute – Title of Presentation – Authors Name</a:t>
            </a:r>
            <a:endParaRPr lang="en-GB" dirty="0">
              <a:solidFill>
                <a:schemeClr val="bg1"/>
              </a:solidFill>
            </a:endParaRPr>
          </a:p>
          <a:p>
            <a:pPr lvl="0"/>
            <a:endParaRPr lang="en-GB" dirty="0"/>
          </a:p>
        </p:txBody>
      </p:sp>
      <p:sp>
        <p:nvSpPr>
          <p:cNvPr id="14" name="Text Placeholder 11"/>
          <p:cNvSpPr>
            <a:spLocks noGrp="1"/>
          </p:cNvSpPr>
          <p:nvPr>
            <p:ph type="body" sz="quarter" idx="18" hasCustomPrompt="1"/>
          </p:nvPr>
        </p:nvSpPr>
        <p:spPr>
          <a:xfrm>
            <a:off x="4778930" y="4786516"/>
            <a:ext cx="1134349" cy="215504"/>
          </a:xfrm>
        </p:spPr>
        <p:txBody>
          <a:bodyPr>
            <a:noAutofit/>
          </a:bodyPr>
          <a:lstStyle>
            <a:lvl1pPr marL="0" indent="0" algn="r">
              <a:buNone/>
              <a:defRPr sz="1600" baseline="0"/>
            </a:lvl1pPr>
            <a:lvl2pPr>
              <a:defRPr sz="1600"/>
            </a:lvl2pPr>
            <a:lvl3pPr>
              <a:defRPr sz="1600"/>
            </a:lvl3pPr>
            <a:lvl4pPr>
              <a:defRPr sz="1600"/>
            </a:lvl4pPr>
            <a:lvl5pPr>
              <a:defRPr sz="1600"/>
            </a:lvl5pPr>
          </a:lstStyle>
          <a:p>
            <a:pPr lvl="0"/>
            <a:r>
              <a:rPr lang="en-GB" dirty="0"/>
              <a:t>Date: 01.01.2018</a:t>
            </a:r>
          </a:p>
        </p:txBody>
      </p:sp>
    </p:spTree>
    <p:extLst>
      <p:ext uri="{BB962C8B-B14F-4D97-AF65-F5344CB8AC3E}">
        <p14:creationId xmlns:p14="http://schemas.microsoft.com/office/powerpoint/2010/main" val="405991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squares - text">
    <p:spTree>
      <p:nvGrpSpPr>
        <p:cNvPr id="1" name=""/>
        <p:cNvGrpSpPr/>
        <p:nvPr/>
      </p:nvGrpSpPr>
      <p:grpSpPr>
        <a:xfrm>
          <a:off x="0" y="0"/>
          <a:ext cx="0" cy="0"/>
          <a:chOff x="0" y="0"/>
          <a:chExt cx="0" cy="0"/>
        </a:xfrm>
      </p:grpSpPr>
      <p:sp>
        <p:nvSpPr>
          <p:cNvPr id="2" name="Title 1"/>
          <p:cNvSpPr>
            <a:spLocks noGrp="1"/>
          </p:cNvSpPr>
          <p:nvPr>
            <p:ph type="ctrTitle"/>
          </p:nvPr>
        </p:nvSpPr>
        <p:spPr>
          <a:xfrm>
            <a:off x="188810" y="141482"/>
            <a:ext cx="6480553" cy="616465"/>
          </a:xfrm>
        </p:spPr>
        <p:txBody>
          <a:bodyPr/>
          <a:lstStyle>
            <a:lvl1pPr>
              <a:defRPr>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18CF9FD8-4A7E-4103-A5A6-C142B0F820B5}" type="slidenum">
              <a:rPr lang="en-GB" smtClean="0"/>
              <a:t>‹#›</a:t>
            </a:fld>
            <a:endParaRPr lang="en-GB"/>
          </a:p>
        </p:txBody>
      </p:sp>
      <p:sp>
        <p:nvSpPr>
          <p:cNvPr id="11" name="Text Placeholder 10"/>
          <p:cNvSpPr>
            <a:spLocks noGrp="1"/>
          </p:cNvSpPr>
          <p:nvPr>
            <p:ph type="body" sz="quarter" idx="13"/>
          </p:nvPr>
        </p:nvSpPr>
        <p:spPr>
          <a:xfrm>
            <a:off x="188644" y="2648155"/>
            <a:ext cx="3186353" cy="1890210"/>
          </a:xfrm>
        </p:spPr>
        <p:txBody>
          <a:bodyPr/>
          <a:lstStyle>
            <a:lvl1pPr marL="0" indent="0">
              <a:buNone/>
              <a:defRPr sz="2667">
                <a:solidFill>
                  <a:schemeClr val="bg1"/>
                </a:solidFill>
              </a:defRPr>
            </a:lvl1pPr>
            <a:lvl2pPr marL="609585" indent="0">
              <a:buNone/>
              <a:defRPr sz="2400">
                <a:solidFill>
                  <a:schemeClr val="bg1"/>
                </a:solidFill>
              </a:defRPr>
            </a:lvl2pPr>
            <a:lvl3pPr marL="1219170" indent="0">
              <a:buNone/>
              <a:defRPr sz="2133">
                <a:solidFill>
                  <a:schemeClr val="bg1"/>
                </a:solidFill>
              </a:defRPr>
            </a:lvl3pPr>
            <a:lvl4pPr marL="1828754" indent="0">
              <a:buNone/>
              <a:defRPr sz="1867">
                <a:solidFill>
                  <a:schemeClr val="bg1"/>
                </a:solidFill>
              </a:defRPr>
            </a:lvl4pPr>
            <a:lvl5pPr marL="2438339" indent="0">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4"/>
          </p:nvPr>
        </p:nvSpPr>
        <p:spPr>
          <a:xfrm>
            <a:off x="3537588" y="812117"/>
            <a:ext cx="3185778" cy="1728026"/>
          </a:xfrm>
        </p:spPr>
        <p:txBody>
          <a:bodyPr/>
          <a:lstStyle>
            <a:lvl1pPr marL="0" indent="0">
              <a:buFont typeface="Arial" pitchFamily="34" charset="0"/>
              <a:buNone/>
              <a:defRPr sz="2667">
                <a:solidFill>
                  <a:schemeClr val="bg1"/>
                </a:solidFill>
              </a:defRPr>
            </a:lvl1pPr>
            <a:lvl2pPr marL="609585" indent="0">
              <a:buNone/>
              <a:defRPr sz="2400">
                <a:solidFill>
                  <a:schemeClr val="bg1"/>
                </a:solidFill>
              </a:defRPr>
            </a:lvl2pPr>
            <a:lvl3pPr marL="1219170" indent="0">
              <a:buNone/>
              <a:defRPr sz="2133">
                <a:solidFill>
                  <a:schemeClr val="bg1"/>
                </a:solidFill>
              </a:defRPr>
            </a:lvl3pPr>
            <a:lvl4pPr marL="1828754" indent="0">
              <a:buNone/>
              <a:defRPr sz="1867">
                <a:solidFill>
                  <a:schemeClr val="bg1"/>
                </a:solidFill>
              </a:defRPr>
            </a:lvl4pPr>
            <a:lvl5pPr marL="2438339" indent="0">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5"/>
          </p:nvPr>
        </p:nvSpPr>
        <p:spPr>
          <a:xfrm>
            <a:off x="3537588" y="2648155"/>
            <a:ext cx="3185778" cy="1890210"/>
          </a:xfrm>
        </p:spPr>
        <p:txBody>
          <a:bodyPr/>
          <a:lstStyle>
            <a:lvl1pPr marL="0" indent="0">
              <a:buNone/>
              <a:defRPr sz="2667">
                <a:solidFill>
                  <a:schemeClr val="bg1"/>
                </a:solidFill>
              </a:defRPr>
            </a:lvl1pPr>
            <a:lvl2pPr marL="609585" indent="0">
              <a:buNone/>
              <a:defRPr sz="2400">
                <a:solidFill>
                  <a:schemeClr val="bg1"/>
                </a:solidFill>
              </a:defRPr>
            </a:lvl2pPr>
            <a:lvl3pPr marL="1219170" indent="0">
              <a:buNone/>
              <a:defRPr sz="2133">
                <a:solidFill>
                  <a:schemeClr val="bg1"/>
                </a:solidFill>
              </a:defRPr>
            </a:lvl3pPr>
            <a:lvl4pPr marL="1828754" indent="0">
              <a:buNone/>
              <a:defRPr sz="1867">
                <a:solidFill>
                  <a:schemeClr val="bg1"/>
                </a:solidFill>
              </a:defRPr>
            </a:lvl4pPr>
            <a:lvl5pPr marL="2438339" indent="0">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6"/>
          </p:nvPr>
        </p:nvSpPr>
        <p:spPr>
          <a:xfrm>
            <a:off x="188643" y="811951"/>
            <a:ext cx="3186353" cy="1728192"/>
          </a:xfrm>
        </p:spPr>
        <p:txBody>
          <a:bodyPr/>
          <a:lstStyle>
            <a:lvl1pPr marL="0" indent="0">
              <a:buFont typeface="Arial" pitchFamily="34" charset="0"/>
              <a:buNone/>
              <a:defRPr sz="2667">
                <a:solidFill>
                  <a:schemeClr val="bg1"/>
                </a:solidFill>
              </a:defRPr>
            </a:lvl1pPr>
            <a:lvl2pPr marL="609585" indent="0">
              <a:buFont typeface="Courier New" pitchFamily="49" charset="0"/>
              <a:buNone/>
              <a:defRPr sz="2400">
                <a:solidFill>
                  <a:schemeClr val="bg1"/>
                </a:solidFill>
              </a:defRPr>
            </a:lvl2pPr>
            <a:lvl3pPr marL="1219170" indent="0">
              <a:buFont typeface="Wingdings" pitchFamily="2" charset="2"/>
              <a:buNone/>
              <a:defRPr sz="2133">
                <a:solidFill>
                  <a:schemeClr val="bg1"/>
                </a:solidFill>
              </a:defRPr>
            </a:lvl3pPr>
            <a:lvl4pPr marL="1828754" indent="0">
              <a:buFont typeface="Wingdings" pitchFamily="2" charset="2"/>
              <a:buNone/>
              <a:defRPr sz="1867">
                <a:solidFill>
                  <a:schemeClr val="bg1"/>
                </a:solidFill>
              </a:defRPr>
            </a:lvl4pPr>
            <a:lvl5pPr marL="2438339" indent="0">
              <a:buFont typeface="Arial" pitchFamily="34" charset="0"/>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3"/>
          <p:cNvSpPr>
            <a:spLocks noGrp="1"/>
          </p:cNvSpPr>
          <p:nvPr>
            <p:ph type="body" sz="quarter" idx="17" hasCustomPrompt="1"/>
          </p:nvPr>
        </p:nvSpPr>
        <p:spPr>
          <a:xfrm>
            <a:off x="188122" y="4786107"/>
            <a:ext cx="4321001" cy="190500"/>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pitchFamily="34" charset="0"/>
              <a:buNone/>
              <a:tabLst/>
              <a:defRPr sz="1600"/>
            </a:lvl1pPr>
            <a:lvl2pPr>
              <a:defRPr sz="1600"/>
            </a:lvl2pPr>
            <a:lvl3pPr>
              <a:defRPr sz="1600"/>
            </a:lvl3pPr>
            <a:lvl4pPr>
              <a:defRPr sz="1600"/>
            </a:lvl4pPr>
            <a:lvl5pPr>
              <a:defRPr sz="1600"/>
            </a:lvl5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n-GB" dirty="0">
                <a:solidFill>
                  <a:schemeClr val="bg1"/>
                </a:solidFill>
              </a:rPr>
              <a:t>Aerospace</a:t>
            </a:r>
            <a:r>
              <a:rPr lang="en-GB" baseline="0" dirty="0">
                <a:solidFill>
                  <a:schemeClr val="bg1"/>
                </a:solidFill>
              </a:rPr>
              <a:t> Technology Institute – Title of Presentation – Authors Name</a:t>
            </a:r>
            <a:endParaRPr lang="en-GB" dirty="0">
              <a:solidFill>
                <a:schemeClr val="bg1"/>
              </a:solidFill>
            </a:endParaRPr>
          </a:p>
          <a:p>
            <a:pPr lvl="0"/>
            <a:endParaRPr lang="en-GB" dirty="0"/>
          </a:p>
        </p:txBody>
      </p:sp>
      <p:sp>
        <p:nvSpPr>
          <p:cNvPr id="14" name="Text Placeholder 11"/>
          <p:cNvSpPr>
            <a:spLocks noGrp="1"/>
          </p:cNvSpPr>
          <p:nvPr>
            <p:ph type="body" sz="quarter" idx="18" hasCustomPrompt="1"/>
          </p:nvPr>
        </p:nvSpPr>
        <p:spPr>
          <a:xfrm>
            <a:off x="4778930" y="4786516"/>
            <a:ext cx="1134349" cy="215504"/>
          </a:xfrm>
        </p:spPr>
        <p:txBody>
          <a:bodyPr>
            <a:noAutofit/>
          </a:bodyPr>
          <a:lstStyle>
            <a:lvl1pPr marL="0" indent="0" algn="r">
              <a:buNone/>
              <a:defRPr sz="1600" baseline="0"/>
            </a:lvl1pPr>
            <a:lvl2pPr>
              <a:defRPr sz="1600"/>
            </a:lvl2pPr>
            <a:lvl3pPr>
              <a:defRPr sz="1600"/>
            </a:lvl3pPr>
            <a:lvl4pPr>
              <a:defRPr sz="1600"/>
            </a:lvl4pPr>
            <a:lvl5pPr>
              <a:defRPr sz="1600"/>
            </a:lvl5pPr>
          </a:lstStyle>
          <a:p>
            <a:pPr lvl="0"/>
            <a:r>
              <a:rPr lang="en-GB" dirty="0"/>
              <a:t>Date: 01.01.2018</a:t>
            </a:r>
          </a:p>
        </p:txBody>
      </p:sp>
    </p:spTree>
    <p:extLst>
      <p:ext uri="{BB962C8B-B14F-4D97-AF65-F5344CB8AC3E}">
        <p14:creationId xmlns:p14="http://schemas.microsoft.com/office/powerpoint/2010/main" val="160704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188806" y="141480"/>
            <a:ext cx="6532838" cy="616465"/>
          </a:xfrm>
        </p:spPr>
        <p:txBody>
          <a:bodyPr/>
          <a:lstStyle>
            <a:lvl1pPr>
              <a:defRPr>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18CF9FD8-4A7E-4103-A5A6-C142B0F820B5}" type="slidenum">
              <a:rPr lang="en-GB" smtClean="0"/>
              <a:t>‹#›</a:t>
            </a:fld>
            <a:endParaRPr lang="en-GB"/>
          </a:p>
        </p:txBody>
      </p:sp>
      <p:sp>
        <p:nvSpPr>
          <p:cNvPr id="11" name="Text Placeholder 10"/>
          <p:cNvSpPr>
            <a:spLocks noGrp="1"/>
          </p:cNvSpPr>
          <p:nvPr>
            <p:ph type="body" sz="quarter" idx="13"/>
          </p:nvPr>
        </p:nvSpPr>
        <p:spPr>
          <a:xfrm>
            <a:off x="188640" y="811951"/>
            <a:ext cx="6534726" cy="3510130"/>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4" hasCustomPrompt="1"/>
          </p:nvPr>
        </p:nvSpPr>
        <p:spPr>
          <a:xfrm>
            <a:off x="188119" y="4786107"/>
            <a:ext cx="4212989" cy="190500"/>
          </a:xfr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900"/>
            </a:lvl1pPr>
            <a:lvl2pPr>
              <a:defRPr sz="900"/>
            </a:lvl2pPr>
            <a:lvl3pPr>
              <a:defRPr sz="900"/>
            </a:lvl3pPr>
            <a:lvl4pPr>
              <a:defRPr sz="900"/>
            </a:lvl4pPr>
            <a:lvl5pPr>
              <a:defRPr sz="900"/>
            </a:lvl5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GB" dirty="0">
                <a:solidFill>
                  <a:schemeClr val="bg1"/>
                </a:solidFill>
              </a:rPr>
              <a:t>Aerospace</a:t>
            </a:r>
            <a:r>
              <a:rPr lang="en-GB" baseline="0" dirty="0">
                <a:solidFill>
                  <a:schemeClr val="bg1"/>
                </a:solidFill>
              </a:rPr>
              <a:t> Technology Institute – Title of Presentation – Authors Name</a:t>
            </a:r>
            <a:endParaRPr lang="en-GB" dirty="0">
              <a:solidFill>
                <a:schemeClr val="bg1"/>
              </a:solidFill>
            </a:endParaRPr>
          </a:p>
          <a:p>
            <a:pPr lvl="0"/>
            <a:endParaRPr lang="en-GB" dirty="0"/>
          </a:p>
        </p:txBody>
      </p:sp>
      <p:sp>
        <p:nvSpPr>
          <p:cNvPr id="12" name="Text Placeholder 11"/>
          <p:cNvSpPr>
            <a:spLocks noGrp="1"/>
          </p:cNvSpPr>
          <p:nvPr>
            <p:ph type="body" sz="quarter" idx="15" hasCustomPrompt="1"/>
          </p:nvPr>
        </p:nvSpPr>
        <p:spPr>
          <a:xfrm>
            <a:off x="4401108" y="4786516"/>
            <a:ext cx="1134349" cy="215504"/>
          </a:xfrm>
        </p:spPr>
        <p:txBody>
          <a:bodyPr>
            <a:noAutofit/>
          </a:bodyPr>
          <a:lstStyle>
            <a:lvl1pPr marL="0" indent="0" algn="r">
              <a:buNone/>
              <a:defRPr sz="900" baseline="0"/>
            </a:lvl1pPr>
            <a:lvl2pPr>
              <a:defRPr sz="900"/>
            </a:lvl2pPr>
            <a:lvl3pPr>
              <a:defRPr sz="900"/>
            </a:lvl3pPr>
            <a:lvl4pPr>
              <a:defRPr sz="900"/>
            </a:lvl4pPr>
            <a:lvl5pPr>
              <a:defRPr sz="900"/>
            </a:lvl5pPr>
          </a:lstStyle>
          <a:p>
            <a:pPr lvl="0"/>
            <a:r>
              <a:rPr lang="en-GB" dirty="0"/>
              <a:t>Date: 01.01.2018</a:t>
            </a:r>
          </a:p>
        </p:txBody>
      </p:sp>
    </p:spTree>
    <p:extLst>
      <p:ext uri="{BB962C8B-B14F-4D97-AF65-F5344CB8AC3E}">
        <p14:creationId xmlns:p14="http://schemas.microsoft.com/office/powerpoint/2010/main" val="2300089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and bullets">
    <p:spTree>
      <p:nvGrpSpPr>
        <p:cNvPr id="1" name=""/>
        <p:cNvGrpSpPr/>
        <p:nvPr/>
      </p:nvGrpSpPr>
      <p:grpSpPr>
        <a:xfrm>
          <a:off x="0" y="0"/>
          <a:ext cx="0" cy="0"/>
          <a:chOff x="0" y="0"/>
          <a:chExt cx="0" cy="0"/>
        </a:xfrm>
      </p:grpSpPr>
      <p:sp>
        <p:nvSpPr>
          <p:cNvPr id="2" name="Title 1"/>
          <p:cNvSpPr>
            <a:spLocks noGrp="1"/>
          </p:cNvSpPr>
          <p:nvPr>
            <p:ph type="ctrTitle"/>
          </p:nvPr>
        </p:nvSpPr>
        <p:spPr>
          <a:xfrm>
            <a:off x="188806" y="141480"/>
            <a:ext cx="6532838" cy="616465"/>
          </a:xfrm>
        </p:spPr>
        <p:txBody>
          <a:bodyPr/>
          <a:lstStyle>
            <a:lvl1pPr>
              <a:defRPr>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18CF9FD8-4A7E-4103-A5A6-C142B0F820B5}" type="slidenum">
              <a:rPr lang="en-GB" smtClean="0"/>
              <a:t>‹#›</a:t>
            </a:fld>
            <a:endParaRPr lang="en-GB"/>
          </a:p>
        </p:txBody>
      </p:sp>
      <p:sp>
        <p:nvSpPr>
          <p:cNvPr id="11" name="Text Placeholder 10"/>
          <p:cNvSpPr>
            <a:spLocks noGrp="1"/>
          </p:cNvSpPr>
          <p:nvPr>
            <p:ph type="body" sz="quarter" idx="13"/>
          </p:nvPr>
        </p:nvSpPr>
        <p:spPr>
          <a:xfrm>
            <a:off x="188640" y="811951"/>
            <a:ext cx="6534726" cy="3510130"/>
          </a:xfrm>
        </p:spPr>
        <p:txBody>
          <a:bodyPr/>
          <a:lstStyle>
            <a:lvl1pPr marL="342900" indent="-342900">
              <a:buFont typeface="Arial" pitchFamily="34" charset="0"/>
              <a:buChar char="•"/>
              <a:defRPr>
                <a:solidFill>
                  <a:schemeClr val="bg1"/>
                </a:solidFill>
              </a:defRPr>
            </a:lvl1pPr>
            <a:lvl2pPr marL="685800" indent="-342900">
              <a:buFont typeface="Arial" pitchFamily="34" charset="0"/>
              <a:buChar char="•"/>
              <a:defRPr>
                <a:solidFill>
                  <a:schemeClr val="bg1"/>
                </a:solidFill>
              </a:defRPr>
            </a:lvl2pPr>
            <a:lvl3pPr marL="942975" indent="-257175">
              <a:buFont typeface="Arial" pitchFamily="34" charset="0"/>
              <a:buChar char="•"/>
              <a:defRPr>
                <a:solidFill>
                  <a:schemeClr val="bg1"/>
                </a:solidFill>
              </a:defRPr>
            </a:lvl3pPr>
            <a:lvl4pPr marL="1285875" indent="-257175">
              <a:buFont typeface="Arial" pitchFamily="34" charset="0"/>
              <a:buChar char="•"/>
              <a:defRPr>
                <a:solidFill>
                  <a:schemeClr val="bg1"/>
                </a:solidFill>
              </a:defRPr>
            </a:lvl4pPr>
            <a:lvl5pPr marL="1628775" indent="-257175">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4" hasCustomPrompt="1"/>
          </p:nvPr>
        </p:nvSpPr>
        <p:spPr>
          <a:xfrm>
            <a:off x="188119" y="4786107"/>
            <a:ext cx="4212989" cy="190500"/>
          </a:xfr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900"/>
            </a:lvl1pPr>
            <a:lvl2pPr>
              <a:defRPr sz="900"/>
            </a:lvl2pPr>
            <a:lvl3pPr>
              <a:defRPr sz="900"/>
            </a:lvl3pPr>
            <a:lvl4pPr>
              <a:defRPr sz="900"/>
            </a:lvl4pPr>
            <a:lvl5pPr>
              <a:defRPr sz="900"/>
            </a:lvl5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GB" dirty="0">
                <a:solidFill>
                  <a:schemeClr val="bg1"/>
                </a:solidFill>
              </a:rPr>
              <a:t>Aerospace</a:t>
            </a:r>
            <a:r>
              <a:rPr lang="en-GB" baseline="0" dirty="0">
                <a:solidFill>
                  <a:schemeClr val="bg1"/>
                </a:solidFill>
              </a:rPr>
              <a:t> Technology Institute – Title of Presentation – Authors Name</a:t>
            </a:r>
            <a:endParaRPr lang="en-GB" dirty="0">
              <a:solidFill>
                <a:schemeClr val="bg1"/>
              </a:solidFill>
            </a:endParaRPr>
          </a:p>
          <a:p>
            <a:pPr lvl="0"/>
            <a:endParaRPr lang="en-GB" dirty="0"/>
          </a:p>
        </p:txBody>
      </p:sp>
      <p:sp>
        <p:nvSpPr>
          <p:cNvPr id="9" name="Text Placeholder 11"/>
          <p:cNvSpPr>
            <a:spLocks noGrp="1"/>
          </p:cNvSpPr>
          <p:nvPr>
            <p:ph type="body" sz="quarter" idx="15" hasCustomPrompt="1"/>
          </p:nvPr>
        </p:nvSpPr>
        <p:spPr>
          <a:xfrm>
            <a:off x="4401108" y="4786516"/>
            <a:ext cx="1134349" cy="215504"/>
          </a:xfrm>
        </p:spPr>
        <p:txBody>
          <a:bodyPr>
            <a:noAutofit/>
          </a:bodyPr>
          <a:lstStyle>
            <a:lvl1pPr marL="0" indent="0" algn="r">
              <a:buNone/>
              <a:defRPr sz="900" baseline="0"/>
            </a:lvl1pPr>
            <a:lvl2pPr>
              <a:defRPr sz="900"/>
            </a:lvl2pPr>
            <a:lvl3pPr>
              <a:defRPr sz="900"/>
            </a:lvl3pPr>
            <a:lvl4pPr>
              <a:defRPr sz="900"/>
            </a:lvl4pPr>
            <a:lvl5pPr>
              <a:defRPr sz="900"/>
            </a:lvl5pPr>
          </a:lstStyle>
          <a:p>
            <a:pPr lvl="0"/>
            <a:r>
              <a:rPr lang="en-GB" dirty="0"/>
              <a:t>Date: 01.01.2018</a:t>
            </a:r>
          </a:p>
        </p:txBody>
      </p:sp>
    </p:spTree>
    <p:extLst>
      <p:ext uri="{BB962C8B-B14F-4D97-AF65-F5344CB8AC3E}">
        <p14:creationId xmlns:p14="http://schemas.microsoft.com/office/powerpoint/2010/main" val="1235944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no hea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8CF9FD8-4A7E-4103-A5A6-C142B0F820B5}" type="slidenum">
              <a:rPr lang="en-GB" smtClean="0"/>
              <a:t>‹#›</a:t>
            </a:fld>
            <a:endParaRPr lang="en-GB"/>
          </a:p>
        </p:txBody>
      </p:sp>
      <p:sp>
        <p:nvSpPr>
          <p:cNvPr id="11" name="Text Placeholder 10"/>
          <p:cNvSpPr>
            <a:spLocks noGrp="1"/>
          </p:cNvSpPr>
          <p:nvPr>
            <p:ph type="body" sz="quarter" idx="13"/>
          </p:nvPr>
        </p:nvSpPr>
        <p:spPr>
          <a:xfrm>
            <a:off x="188640" y="249492"/>
            <a:ext cx="6534726" cy="4374486"/>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4" hasCustomPrompt="1"/>
          </p:nvPr>
        </p:nvSpPr>
        <p:spPr>
          <a:xfrm>
            <a:off x="188119" y="4786107"/>
            <a:ext cx="4212989" cy="190500"/>
          </a:xfr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900"/>
            </a:lvl1pPr>
            <a:lvl2pPr>
              <a:defRPr sz="900"/>
            </a:lvl2pPr>
            <a:lvl3pPr>
              <a:defRPr sz="900"/>
            </a:lvl3pPr>
            <a:lvl4pPr>
              <a:defRPr sz="900"/>
            </a:lvl4pPr>
            <a:lvl5pPr>
              <a:defRPr sz="900"/>
            </a:lvl5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GB" dirty="0">
                <a:solidFill>
                  <a:schemeClr val="bg1"/>
                </a:solidFill>
              </a:rPr>
              <a:t>Aerospace</a:t>
            </a:r>
            <a:r>
              <a:rPr lang="en-GB" baseline="0" dirty="0">
                <a:solidFill>
                  <a:schemeClr val="bg1"/>
                </a:solidFill>
              </a:rPr>
              <a:t> Technology Institute – Title of Presentation – Authors Name</a:t>
            </a:r>
            <a:endParaRPr lang="en-GB" dirty="0">
              <a:solidFill>
                <a:schemeClr val="bg1"/>
              </a:solidFill>
            </a:endParaRPr>
          </a:p>
          <a:p>
            <a:pPr lvl="0"/>
            <a:endParaRPr lang="en-GB" dirty="0"/>
          </a:p>
        </p:txBody>
      </p:sp>
      <p:sp>
        <p:nvSpPr>
          <p:cNvPr id="8" name="Text Placeholder 11"/>
          <p:cNvSpPr>
            <a:spLocks noGrp="1"/>
          </p:cNvSpPr>
          <p:nvPr>
            <p:ph type="body" sz="quarter" idx="15" hasCustomPrompt="1"/>
          </p:nvPr>
        </p:nvSpPr>
        <p:spPr>
          <a:xfrm>
            <a:off x="4401108" y="4786516"/>
            <a:ext cx="1134349" cy="215504"/>
          </a:xfrm>
        </p:spPr>
        <p:txBody>
          <a:bodyPr>
            <a:noAutofit/>
          </a:bodyPr>
          <a:lstStyle>
            <a:lvl1pPr marL="0" indent="0" algn="r">
              <a:buNone/>
              <a:defRPr sz="900" baseline="0"/>
            </a:lvl1pPr>
            <a:lvl2pPr>
              <a:defRPr sz="900"/>
            </a:lvl2pPr>
            <a:lvl3pPr>
              <a:defRPr sz="900"/>
            </a:lvl3pPr>
            <a:lvl4pPr>
              <a:defRPr sz="900"/>
            </a:lvl4pPr>
            <a:lvl5pPr>
              <a:defRPr sz="900"/>
            </a:lvl5pPr>
          </a:lstStyle>
          <a:p>
            <a:pPr lvl="0"/>
            <a:r>
              <a:rPr lang="en-GB" dirty="0"/>
              <a:t>Date: 01.01.2018</a:t>
            </a:r>
          </a:p>
        </p:txBody>
      </p:sp>
    </p:spTree>
    <p:extLst>
      <p:ext uri="{BB962C8B-B14F-4D97-AF65-F5344CB8AC3E}">
        <p14:creationId xmlns:p14="http://schemas.microsoft.com/office/powerpoint/2010/main" val="3021401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no hea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8CF9FD8-4A7E-4103-A5A6-C142B0F820B5}" type="slidenum">
              <a:rPr lang="en-GB" smtClean="0"/>
              <a:t>‹#›</a:t>
            </a:fld>
            <a:endParaRPr lang="en-GB"/>
          </a:p>
        </p:txBody>
      </p:sp>
      <p:sp>
        <p:nvSpPr>
          <p:cNvPr id="11" name="Text Placeholder 10"/>
          <p:cNvSpPr>
            <a:spLocks noGrp="1"/>
          </p:cNvSpPr>
          <p:nvPr>
            <p:ph type="body" sz="quarter" idx="13"/>
          </p:nvPr>
        </p:nvSpPr>
        <p:spPr>
          <a:xfrm>
            <a:off x="188640" y="249492"/>
            <a:ext cx="6534726" cy="4374486"/>
          </a:xfrm>
        </p:spPr>
        <p:txBody>
          <a:bodyPr/>
          <a:lstStyle>
            <a:lvl1pPr marL="342900" indent="-342900">
              <a:buFont typeface="Arial" pitchFamily="34" charset="0"/>
              <a:buChar char="•"/>
              <a:defRPr>
                <a:solidFill>
                  <a:schemeClr val="bg1"/>
                </a:solidFill>
              </a:defRPr>
            </a:lvl1pPr>
            <a:lvl2pPr marL="685800" indent="-342900">
              <a:buFont typeface="Arial" pitchFamily="34" charset="0"/>
              <a:buChar char="•"/>
              <a:defRPr>
                <a:solidFill>
                  <a:schemeClr val="bg1"/>
                </a:solidFill>
              </a:defRPr>
            </a:lvl2pPr>
            <a:lvl3pPr marL="942975" indent="-257175">
              <a:buFont typeface="Arial" pitchFamily="34" charset="0"/>
              <a:buChar char="•"/>
              <a:defRPr>
                <a:solidFill>
                  <a:schemeClr val="bg1"/>
                </a:solidFill>
              </a:defRPr>
            </a:lvl3pPr>
            <a:lvl4pPr marL="1285875" indent="-257175">
              <a:buFont typeface="Arial" pitchFamily="34" charset="0"/>
              <a:buChar char="•"/>
              <a:defRPr>
                <a:solidFill>
                  <a:schemeClr val="bg1"/>
                </a:solidFill>
              </a:defRPr>
            </a:lvl4pPr>
            <a:lvl5pPr marL="1628775" indent="-257175">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4" hasCustomPrompt="1"/>
          </p:nvPr>
        </p:nvSpPr>
        <p:spPr>
          <a:xfrm>
            <a:off x="188119" y="4786107"/>
            <a:ext cx="4212989" cy="190500"/>
          </a:xfr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900"/>
            </a:lvl1pPr>
            <a:lvl2pPr>
              <a:defRPr sz="900"/>
            </a:lvl2pPr>
            <a:lvl3pPr>
              <a:defRPr sz="900"/>
            </a:lvl3pPr>
            <a:lvl4pPr>
              <a:defRPr sz="900"/>
            </a:lvl4pPr>
            <a:lvl5pPr>
              <a:defRPr sz="900"/>
            </a:lvl5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GB" dirty="0">
                <a:solidFill>
                  <a:schemeClr val="bg1"/>
                </a:solidFill>
              </a:rPr>
              <a:t>Aerospace</a:t>
            </a:r>
            <a:r>
              <a:rPr lang="en-GB" baseline="0" dirty="0">
                <a:solidFill>
                  <a:schemeClr val="bg1"/>
                </a:solidFill>
              </a:rPr>
              <a:t> Technology Institute – Title of Presentation – Authors Name</a:t>
            </a:r>
            <a:endParaRPr lang="en-GB" dirty="0">
              <a:solidFill>
                <a:schemeClr val="bg1"/>
              </a:solidFill>
            </a:endParaRPr>
          </a:p>
          <a:p>
            <a:pPr lvl="0"/>
            <a:endParaRPr lang="en-GB" dirty="0"/>
          </a:p>
        </p:txBody>
      </p:sp>
      <p:sp>
        <p:nvSpPr>
          <p:cNvPr id="8" name="Text Placeholder 11"/>
          <p:cNvSpPr>
            <a:spLocks noGrp="1"/>
          </p:cNvSpPr>
          <p:nvPr>
            <p:ph type="body" sz="quarter" idx="15" hasCustomPrompt="1"/>
          </p:nvPr>
        </p:nvSpPr>
        <p:spPr>
          <a:xfrm>
            <a:off x="4401108" y="4786516"/>
            <a:ext cx="1134349" cy="215504"/>
          </a:xfrm>
        </p:spPr>
        <p:txBody>
          <a:bodyPr>
            <a:noAutofit/>
          </a:bodyPr>
          <a:lstStyle>
            <a:lvl1pPr marL="0" indent="0" algn="r">
              <a:buNone/>
              <a:defRPr sz="900" baseline="0"/>
            </a:lvl1pPr>
            <a:lvl2pPr>
              <a:defRPr sz="900"/>
            </a:lvl2pPr>
            <a:lvl3pPr>
              <a:defRPr sz="900"/>
            </a:lvl3pPr>
            <a:lvl4pPr>
              <a:defRPr sz="900"/>
            </a:lvl4pPr>
            <a:lvl5pPr>
              <a:defRPr sz="900"/>
            </a:lvl5pPr>
          </a:lstStyle>
          <a:p>
            <a:pPr lvl="0"/>
            <a:r>
              <a:rPr lang="en-GB" dirty="0"/>
              <a:t>Date: 01.01.2018</a:t>
            </a:r>
          </a:p>
        </p:txBody>
      </p:sp>
    </p:spTree>
    <p:extLst>
      <p:ext uri="{BB962C8B-B14F-4D97-AF65-F5344CB8AC3E}">
        <p14:creationId xmlns:p14="http://schemas.microsoft.com/office/powerpoint/2010/main" val="956376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1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88641" y="141480"/>
            <a:ext cx="6532397" cy="616465"/>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88640" y="811951"/>
            <a:ext cx="6534725" cy="1620180"/>
          </a:xfrm>
        </p:spPr>
        <p:txBody>
          <a:bodyPr>
            <a:normAutofit/>
          </a:bodyPr>
          <a:lstStyle>
            <a:lvl1pPr marL="0" indent="0" algn="l">
              <a:buNone/>
              <a:defRPr sz="1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18CF9FD8-4A7E-4103-A5A6-C142B0F820B5}" type="slidenum">
              <a:rPr lang="en-GB" smtClean="0"/>
              <a:t>‹#›</a:t>
            </a:fld>
            <a:endParaRPr lang="en-GB"/>
          </a:p>
        </p:txBody>
      </p:sp>
      <p:sp>
        <p:nvSpPr>
          <p:cNvPr id="5" name="Picture Placeholder 4"/>
          <p:cNvSpPr>
            <a:spLocks noGrp="1"/>
          </p:cNvSpPr>
          <p:nvPr>
            <p:ph type="pic" sz="quarter" idx="14"/>
          </p:nvPr>
        </p:nvSpPr>
        <p:spPr>
          <a:xfrm>
            <a:off x="188640" y="2540143"/>
            <a:ext cx="6534176" cy="1999059"/>
          </a:xfrm>
        </p:spPr>
        <p:txBody>
          <a:bodyPr/>
          <a:lstStyle/>
          <a:p>
            <a:endParaRPr lang="en-GB" dirty="0"/>
          </a:p>
        </p:txBody>
      </p:sp>
      <p:sp>
        <p:nvSpPr>
          <p:cNvPr id="9" name="Text Placeholder 3"/>
          <p:cNvSpPr>
            <a:spLocks noGrp="1"/>
          </p:cNvSpPr>
          <p:nvPr>
            <p:ph type="body" sz="quarter" idx="15" hasCustomPrompt="1"/>
          </p:nvPr>
        </p:nvSpPr>
        <p:spPr>
          <a:xfrm>
            <a:off x="188119" y="4786107"/>
            <a:ext cx="4212989" cy="190500"/>
          </a:xfr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900"/>
            </a:lvl1pPr>
            <a:lvl2pPr>
              <a:defRPr sz="900"/>
            </a:lvl2pPr>
            <a:lvl3pPr>
              <a:defRPr sz="900"/>
            </a:lvl3pPr>
            <a:lvl4pPr>
              <a:defRPr sz="900"/>
            </a:lvl4pPr>
            <a:lvl5pPr>
              <a:defRPr sz="900"/>
            </a:lvl5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GB" dirty="0">
                <a:solidFill>
                  <a:schemeClr val="bg1"/>
                </a:solidFill>
              </a:rPr>
              <a:t>Aerospace</a:t>
            </a:r>
            <a:r>
              <a:rPr lang="en-GB" baseline="0" dirty="0">
                <a:solidFill>
                  <a:schemeClr val="bg1"/>
                </a:solidFill>
              </a:rPr>
              <a:t> Technology Institute – Title of Presentation – Authors Name</a:t>
            </a:r>
            <a:endParaRPr lang="en-GB" dirty="0">
              <a:solidFill>
                <a:schemeClr val="bg1"/>
              </a:solidFill>
            </a:endParaRPr>
          </a:p>
          <a:p>
            <a:pPr lvl="0"/>
            <a:endParaRPr lang="en-GB" dirty="0"/>
          </a:p>
        </p:txBody>
      </p:sp>
      <p:sp>
        <p:nvSpPr>
          <p:cNvPr id="10" name="Text Placeholder 11"/>
          <p:cNvSpPr>
            <a:spLocks noGrp="1"/>
          </p:cNvSpPr>
          <p:nvPr>
            <p:ph type="body" sz="quarter" idx="16" hasCustomPrompt="1"/>
          </p:nvPr>
        </p:nvSpPr>
        <p:spPr>
          <a:xfrm>
            <a:off x="4401108" y="4786516"/>
            <a:ext cx="1134349" cy="215504"/>
          </a:xfrm>
        </p:spPr>
        <p:txBody>
          <a:bodyPr>
            <a:noAutofit/>
          </a:bodyPr>
          <a:lstStyle>
            <a:lvl1pPr marL="0" indent="0" algn="r">
              <a:buNone/>
              <a:defRPr sz="900" baseline="0"/>
            </a:lvl1pPr>
            <a:lvl2pPr>
              <a:defRPr sz="900"/>
            </a:lvl2pPr>
            <a:lvl3pPr>
              <a:defRPr sz="900"/>
            </a:lvl3pPr>
            <a:lvl4pPr>
              <a:defRPr sz="900"/>
            </a:lvl4pPr>
            <a:lvl5pPr>
              <a:defRPr sz="900"/>
            </a:lvl5pPr>
          </a:lstStyle>
          <a:p>
            <a:pPr lvl="0"/>
            <a:r>
              <a:rPr lang="en-GB" dirty="0"/>
              <a:t>Date: 01.01.2018</a:t>
            </a:r>
          </a:p>
        </p:txBody>
      </p:sp>
    </p:spTree>
    <p:extLst>
      <p:ext uri="{BB962C8B-B14F-4D97-AF65-F5344CB8AC3E}">
        <p14:creationId xmlns:p14="http://schemas.microsoft.com/office/powerpoint/2010/main" val="3204695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squares - bullets">
    <p:spTree>
      <p:nvGrpSpPr>
        <p:cNvPr id="1" name=""/>
        <p:cNvGrpSpPr/>
        <p:nvPr/>
      </p:nvGrpSpPr>
      <p:grpSpPr>
        <a:xfrm>
          <a:off x="0" y="0"/>
          <a:ext cx="0" cy="0"/>
          <a:chOff x="0" y="0"/>
          <a:chExt cx="0" cy="0"/>
        </a:xfrm>
      </p:grpSpPr>
      <p:sp>
        <p:nvSpPr>
          <p:cNvPr id="2" name="Title 1"/>
          <p:cNvSpPr>
            <a:spLocks noGrp="1"/>
          </p:cNvSpPr>
          <p:nvPr>
            <p:ph type="ctrTitle"/>
          </p:nvPr>
        </p:nvSpPr>
        <p:spPr>
          <a:xfrm>
            <a:off x="188808" y="141480"/>
            <a:ext cx="6534559" cy="616465"/>
          </a:xfrm>
        </p:spPr>
        <p:txBody>
          <a:bodyPr/>
          <a:lstStyle>
            <a:lvl1pPr>
              <a:defRPr>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18CF9FD8-4A7E-4103-A5A6-C142B0F820B5}" type="slidenum">
              <a:rPr lang="en-GB" smtClean="0"/>
              <a:t>‹#›</a:t>
            </a:fld>
            <a:endParaRPr lang="en-GB"/>
          </a:p>
        </p:txBody>
      </p:sp>
      <p:sp>
        <p:nvSpPr>
          <p:cNvPr id="11" name="Text Placeholder 10"/>
          <p:cNvSpPr>
            <a:spLocks noGrp="1"/>
          </p:cNvSpPr>
          <p:nvPr>
            <p:ph type="body" sz="quarter" idx="13"/>
          </p:nvPr>
        </p:nvSpPr>
        <p:spPr>
          <a:xfrm>
            <a:off x="188641" y="2648155"/>
            <a:ext cx="3186353" cy="1890210"/>
          </a:xfrm>
        </p:spPr>
        <p:txBody>
          <a:bodyPr/>
          <a:lstStyle>
            <a:lvl1pPr marL="257175" indent="-257175">
              <a:buFont typeface="Arial" pitchFamily="34" charset="0"/>
              <a:buChar char="•"/>
              <a:defRPr sz="1500">
                <a:solidFill>
                  <a:schemeClr val="bg1"/>
                </a:solidFill>
              </a:defRPr>
            </a:lvl1pPr>
            <a:lvl2pPr marL="557213" indent="-214313">
              <a:buFont typeface="Arial" pitchFamily="34" charset="0"/>
              <a:buChar char="•"/>
              <a:defRPr sz="1350">
                <a:solidFill>
                  <a:schemeClr val="bg1"/>
                </a:solidFill>
              </a:defRPr>
            </a:lvl2pPr>
            <a:lvl3pPr marL="900113" indent="-214313">
              <a:buFont typeface="Arial" pitchFamily="34" charset="0"/>
              <a:buChar char="•"/>
              <a:defRPr sz="1200">
                <a:solidFill>
                  <a:schemeClr val="bg1"/>
                </a:solidFill>
              </a:defRPr>
            </a:lvl3pPr>
            <a:lvl4pPr marL="1243013" indent="-214313">
              <a:buFont typeface="Arial" pitchFamily="34" charset="0"/>
              <a:buChar char="•"/>
              <a:defRPr sz="1050">
                <a:solidFill>
                  <a:schemeClr val="bg1"/>
                </a:solidFill>
              </a:defRPr>
            </a:lvl4pPr>
            <a:lvl5pPr marL="1500188" indent="-128588">
              <a:buFont typeface="Arial" pitchFamily="34" charset="0"/>
              <a:buChar char="•"/>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4"/>
          </p:nvPr>
        </p:nvSpPr>
        <p:spPr>
          <a:xfrm>
            <a:off x="3537588" y="812117"/>
            <a:ext cx="3185778" cy="1728026"/>
          </a:xfrm>
        </p:spPr>
        <p:txBody>
          <a:bodyPr/>
          <a:lstStyle>
            <a:lvl1pPr marL="257175" indent="-257175">
              <a:buFont typeface="Arial" pitchFamily="34" charset="0"/>
              <a:buChar char="•"/>
              <a:defRPr sz="1500">
                <a:solidFill>
                  <a:schemeClr val="bg1"/>
                </a:solidFill>
              </a:defRPr>
            </a:lvl1pPr>
            <a:lvl2pPr marL="557213" indent="-214313">
              <a:buFont typeface="Arial" pitchFamily="34" charset="0"/>
              <a:buChar char="•"/>
              <a:defRPr sz="1350">
                <a:solidFill>
                  <a:schemeClr val="bg1"/>
                </a:solidFill>
              </a:defRPr>
            </a:lvl2pPr>
            <a:lvl3pPr marL="900113" indent="-214313">
              <a:buFont typeface="Arial" pitchFamily="34" charset="0"/>
              <a:buChar char="•"/>
              <a:defRPr sz="1200">
                <a:solidFill>
                  <a:schemeClr val="bg1"/>
                </a:solidFill>
              </a:defRPr>
            </a:lvl3pPr>
            <a:lvl4pPr marL="1243013" indent="-214313">
              <a:buFont typeface="Arial" pitchFamily="34" charset="0"/>
              <a:buChar char="•"/>
              <a:defRPr sz="1050">
                <a:solidFill>
                  <a:schemeClr val="bg1"/>
                </a:solidFill>
              </a:defRPr>
            </a:lvl4pPr>
            <a:lvl5pPr marL="1500188" indent="-128588">
              <a:buFont typeface="Arial" pitchFamily="34" charset="0"/>
              <a:buChar char="•"/>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5"/>
          </p:nvPr>
        </p:nvSpPr>
        <p:spPr>
          <a:xfrm>
            <a:off x="3537588" y="2648155"/>
            <a:ext cx="3185778" cy="1890210"/>
          </a:xfrm>
        </p:spPr>
        <p:txBody>
          <a:bodyPr/>
          <a:lstStyle>
            <a:lvl1pPr marL="257175" indent="-257175">
              <a:buFont typeface="Arial" pitchFamily="34" charset="0"/>
              <a:buChar char="•"/>
              <a:defRPr sz="1500">
                <a:solidFill>
                  <a:schemeClr val="bg1"/>
                </a:solidFill>
              </a:defRPr>
            </a:lvl1pPr>
            <a:lvl2pPr marL="557213" indent="-214313">
              <a:buFont typeface="Arial" pitchFamily="34" charset="0"/>
              <a:buChar char="•"/>
              <a:defRPr sz="1350">
                <a:solidFill>
                  <a:schemeClr val="bg1"/>
                </a:solidFill>
              </a:defRPr>
            </a:lvl2pPr>
            <a:lvl3pPr marL="900113" indent="-214313">
              <a:buFont typeface="Arial" pitchFamily="34" charset="0"/>
              <a:buChar char="•"/>
              <a:defRPr sz="1200">
                <a:solidFill>
                  <a:schemeClr val="bg1"/>
                </a:solidFill>
              </a:defRPr>
            </a:lvl3pPr>
            <a:lvl4pPr marL="1243013" indent="-214313">
              <a:buFont typeface="Arial" pitchFamily="34" charset="0"/>
              <a:buChar char="•"/>
              <a:defRPr sz="1050">
                <a:solidFill>
                  <a:schemeClr val="bg1"/>
                </a:solidFill>
              </a:defRPr>
            </a:lvl4pPr>
            <a:lvl5pPr marL="1500188" indent="-128588">
              <a:buFont typeface="Arial" pitchFamily="34" charset="0"/>
              <a:buChar char="•"/>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6"/>
          </p:nvPr>
        </p:nvSpPr>
        <p:spPr>
          <a:xfrm>
            <a:off x="188641" y="811951"/>
            <a:ext cx="3186353" cy="1728192"/>
          </a:xfrm>
        </p:spPr>
        <p:txBody>
          <a:bodyPr/>
          <a:lstStyle>
            <a:lvl1pPr marL="257175" indent="-257175">
              <a:buFont typeface="Arial" pitchFamily="34" charset="0"/>
              <a:buChar char="•"/>
              <a:defRPr sz="1500">
                <a:solidFill>
                  <a:schemeClr val="bg1"/>
                </a:solidFill>
              </a:defRPr>
            </a:lvl1pPr>
            <a:lvl2pPr marL="557213" indent="-214313">
              <a:buFont typeface="Arial" pitchFamily="34" charset="0"/>
              <a:buChar char="•"/>
              <a:defRPr sz="1350">
                <a:solidFill>
                  <a:schemeClr val="bg1"/>
                </a:solidFill>
              </a:defRPr>
            </a:lvl2pPr>
            <a:lvl3pPr marL="900113" indent="-214313">
              <a:buFont typeface="Arial" pitchFamily="34" charset="0"/>
              <a:buChar char="•"/>
              <a:defRPr sz="1200">
                <a:solidFill>
                  <a:schemeClr val="bg1"/>
                </a:solidFill>
              </a:defRPr>
            </a:lvl3pPr>
            <a:lvl4pPr marL="1243013" indent="-214313">
              <a:buFont typeface="Arial" pitchFamily="34" charset="0"/>
              <a:buChar char="•"/>
              <a:defRPr sz="1050">
                <a:solidFill>
                  <a:schemeClr val="bg1"/>
                </a:solidFill>
              </a:defRPr>
            </a:lvl4pPr>
            <a:lvl5pPr marL="1500188" indent="-128588">
              <a:buFont typeface="Arial" pitchFamily="34" charset="0"/>
              <a:buChar char="•"/>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3"/>
          <p:cNvSpPr>
            <a:spLocks noGrp="1"/>
          </p:cNvSpPr>
          <p:nvPr>
            <p:ph type="body" sz="quarter" idx="17" hasCustomPrompt="1"/>
          </p:nvPr>
        </p:nvSpPr>
        <p:spPr>
          <a:xfrm>
            <a:off x="188119" y="4786107"/>
            <a:ext cx="4212989" cy="190500"/>
          </a:xfr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900"/>
            </a:lvl1pPr>
            <a:lvl2pPr>
              <a:defRPr sz="900"/>
            </a:lvl2pPr>
            <a:lvl3pPr>
              <a:defRPr sz="900"/>
            </a:lvl3pPr>
            <a:lvl4pPr>
              <a:defRPr sz="900"/>
            </a:lvl4pPr>
            <a:lvl5pPr>
              <a:defRPr sz="900"/>
            </a:lvl5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GB" dirty="0">
                <a:solidFill>
                  <a:schemeClr val="bg1"/>
                </a:solidFill>
              </a:rPr>
              <a:t>Aerospace</a:t>
            </a:r>
            <a:r>
              <a:rPr lang="en-GB" baseline="0" dirty="0">
                <a:solidFill>
                  <a:schemeClr val="bg1"/>
                </a:solidFill>
              </a:rPr>
              <a:t> Technology Institute – Title of Presentation – Authors Name</a:t>
            </a:r>
            <a:endParaRPr lang="en-GB" dirty="0">
              <a:solidFill>
                <a:schemeClr val="bg1"/>
              </a:solidFill>
            </a:endParaRPr>
          </a:p>
          <a:p>
            <a:pPr lvl="0"/>
            <a:endParaRPr lang="en-GB" dirty="0"/>
          </a:p>
        </p:txBody>
      </p:sp>
      <p:sp>
        <p:nvSpPr>
          <p:cNvPr id="14" name="Text Placeholder 11"/>
          <p:cNvSpPr>
            <a:spLocks noGrp="1"/>
          </p:cNvSpPr>
          <p:nvPr>
            <p:ph type="body" sz="quarter" idx="18" hasCustomPrompt="1"/>
          </p:nvPr>
        </p:nvSpPr>
        <p:spPr>
          <a:xfrm>
            <a:off x="4401108" y="4786516"/>
            <a:ext cx="1134349" cy="215504"/>
          </a:xfrm>
        </p:spPr>
        <p:txBody>
          <a:bodyPr>
            <a:noAutofit/>
          </a:bodyPr>
          <a:lstStyle>
            <a:lvl1pPr marL="0" indent="0" algn="r">
              <a:buNone/>
              <a:defRPr sz="900" baseline="0"/>
            </a:lvl1pPr>
            <a:lvl2pPr>
              <a:defRPr sz="900"/>
            </a:lvl2pPr>
            <a:lvl3pPr>
              <a:defRPr sz="900"/>
            </a:lvl3pPr>
            <a:lvl4pPr>
              <a:defRPr sz="900"/>
            </a:lvl4pPr>
            <a:lvl5pPr>
              <a:defRPr sz="900"/>
            </a:lvl5pPr>
          </a:lstStyle>
          <a:p>
            <a:pPr lvl="0"/>
            <a:r>
              <a:rPr lang="en-GB" dirty="0"/>
              <a:t>Date: 01.01.2018</a:t>
            </a:r>
          </a:p>
        </p:txBody>
      </p:sp>
    </p:spTree>
    <p:extLst>
      <p:ext uri="{BB962C8B-B14F-4D97-AF65-F5344CB8AC3E}">
        <p14:creationId xmlns:p14="http://schemas.microsoft.com/office/powerpoint/2010/main" val="4133274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squares - text">
    <p:spTree>
      <p:nvGrpSpPr>
        <p:cNvPr id="1" name=""/>
        <p:cNvGrpSpPr/>
        <p:nvPr/>
      </p:nvGrpSpPr>
      <p:grpSpPr>
        <a:xfrm>
          <a:off x="0" y="0"/>
          <a:ext cx="0" cy="0"/>
          <a:chOff x="0" y="0"/>
          <a:chExt cx="0" cy="0"/>
        </a:xfrm>
      </p:grpSpPr>
      <p:sp>
        <p:nvSpPr>
          <p:cNvPr id="2" name="Title 1"/>
          <p:cNvSpPr>
            <a:spLocks noGrp="1"/>
          </p:cNvSpPr>
          <p:nvPr>
            <p:ph type="ctrTitle"/>
          </p:nvPr>
        </p:nvSpPr>
        <p:spPr>
          <a:xfrm>
            <a:off x="188808" y="141480"/>
            <a:ext cx="6480553" cy="616465"/>
          </a:xfrm>
        </p:spPr>
        <p:txBody>
          <a:bodyPr/>
          <a:lstStyle>
            <a:lvl1pPr>
              <a:defRPr>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18CF9FD8-4A7E-4103-A5A6-C142B0F820B5}" type="slidenum">
              <a:rPr lang="en-GB" smtClean="0"/>
              <a:t>‹#›</a:t>
            </a:fld>
            <a:endParaRPr lang="en-GB"/>
          </a:p>
        </p:txBody>
      </p:sp>
      <p:sp>
        <p:nvSpPr>
          <p:cNvPr id="11" name="Text Placeholder 10"/>
          <p:cNvSpPr>
            <a:spLocks noGrp="1"/>
          </p:cNvSpPr>
          <p:nvPr>
            <p:ph type="body" sz="quarter" idx="13"/>
          </p:nvPr>
        </p:nvSpPr>
        <p:spPr>
          <a:xfrm>
            <a:off x="188641" y="2648155"/>
            <a:ext cx="3186353" cy="1890210"/>
          </a:xfrm>
        </p:spPr>
        <p:txBody>
          <a:bodyPr/>
          <a:lstStyle>
            <a:lvl1pPr marL="0" indent="0">
              <a:buNone/>
              <a:defRPr sz="1500">
                <a:solidFill>
                  <a:schemeClr val="bg1"/>
                </a:solidFill>
              </a:defRPr>
            </a:lvl1pPr>
            <a:lvl2pPr marL="342900" indent="0">
              <a:buNone/>
              <a:defRPr sz="1350">
                <a:solidFill>
                  <a:schemeClr val="bg1"/>
                </a:solidFill>
              </a:defRPr>
            </a:lvl2pPr>
            <a:lvl3pPr marL="685800" indent="0">
              <a:buNone/>
              <a:defRPr sz="1200">
                <a:solidFill>
                  <a:schemeClr val="bg1"/>
                </a:solidFill>
              </a:defRPr>
            </a:lvl3pPr>
            <a:lvl4pPr marL="1028700" indent="0">
              <a:buNone/>
              <a:defRPr sz="1050">
                <a:solidFill>
                  <a:schemeClr val="bg1"/>
                </a:solidFill>
              </a:defRPr>
            </a:lvl4pPr>
            <a:lvl5pPr marL="1371600" indent="0">
              <a:buNone/>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4"/>
          </p:nvPr>
        </p:nvSpPr>
        <p:spPr>
          <a:xfrm>
            <a:off x="3537588" y="812117"/>
            <a:ext cx="3185778" cy="1728026"/>
          </a:xfrm>
        </p:spPr>
        <p:txBody>
          <a:bodyPr/>
          <a:lstStyle>
            <a:lvl1pPr marL="0" indent="0">
              <a:buFont typeface="Arial" pitchFamily="34" charset="0"/>
              <a:buNone/>
              <a:defRPr sz="1500">
                <a:solidFill>
                  <a:schemeClr val="bg1"/>
                </a:solidFill>
              </a:defRPr>
            </a:lvl1pPr>
            <a:lvl2pPr marL="342900" indent="0">
              <a:buNone/>
              <a:defRPr sz="1350">
                <a:solidFill>
                  <a:schemeClr val="bg1"/>
                </a:solidFill>
              </a:defRPr>
            </a:lvl2pPr>
            <a:lvl3pPr marL="685800" indent="0">
              <a:buNone/>
              <a:defRPr sz="1200">
                <a:solidFill>
                  <a:schemeClr val="bg1"/>
                </a:solidFill>
              </a:defRPr>
            </a:lvl3pPr>
            <a:lvl4pPr marL="1028700" indent="0">
              <a:buNone/>
              <a:defRPr sz="1050">
                <a:solidFill>
                  <a:schemeClr val="bg1"/>
                </a:solidFill>
              </a:defRPr>
            </a:lvl4pPr>
            <a:lvl5pPr marL="1371600" indent="0">
              <a:buNone/>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5"/>
          </p:nvPr>
        </p:nvSpPr>
        <p:spPr>
          <a:xfrm>
            <a:off x="3537588" y="2648155"/>
            <a:ext cx="3185778" cy="1890210"/>
          </a:xfrm>
        </p:spPr>
        <p:txBody>
          <a:bodyPr/>
          <a:lstStyle>
            <a:lvl1pPr marL="0" indent="0">
              <a:buNone/>
              <a:defRPr sz="1500">
                <a:solidFill>
                  <a:schemeClr val="bg1"/>
                </a:solidFill>
              </a:defRPr>
            </a:lvl1pPr>
            <a:lvl2pPr marL="342900" indent="0">
              <a:buNone/>
              <a:defRPr sz="1350">
                <a:solidFill>
                  <a:schemeClr val="bg1"/>
                </a:solidFill>
              </a:defRPr>
            </a:lvl2pPr>
            <a:lvl3pPr marL="685800" indent="0">
              <a:buNone/>
              <a:defRPr sz="1200">
                <a:solidFill>
                  <a:schemeClr val="bg1"/>
                </a:solidFill>
              </a:defRPr>
            </a:lvl3pPr>
            <a:lvl4pPr marL="1028700" indent="0">
              <a:buNone/>
              <a:defRPr sz="1050">
                <a:solidFill>
                  <a:schemeClr val="bg1"/>
                </a:solidFill>
              </a:defRPr>
            </a:lvl4pPr>
            <a:lvl5pPr marL="1371600" indent="0">
              <a:buNone/>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6"/>
          </p:nvPr>
        </p:nvSpPr>
        <p:spPr>
          <a:xfrm>
            <a:off x="188641" y="811951"/>
            <a:ext cx="3186353" cy="1728192"/>
          </a:xfrm>
        </p:spPr>
        <p:txBody>
          <a:bodyPr/>
          <a:lstStyle>
            <a:lvl1pPr marL="0" indent="0">
              <a:buFont typeface="Arial" pitchFamily="34" charset="0"/>
              <a:buNone/>
              <a:defRPr sz="1500">
                <a:solidFill>
                  <a:schemeClr val="bg1"/>
                </a:solidFill>
              </a:defRPr>
            </a:lvl1pPr>
            <a:lvl2pPr marL="342900" indent="0">
              <a:buFont typeface="Courier New" pitchFamily="49" charset="0"/>
              <a:buNone/>
              <a:defRPr sz="1350">
                <a:solidFill>
                  <a:schemeClr val="bg1"/>
                </a:solidFill>
              </a:defRPr>
            </a:lvl2pPr>
            <a:lvl3pPr marL="685800" indent="0">
              <a:buFont typeface="Wingdings" pitchFamily="2" charset="2"/>
              <a:buNone/>
              <a:defRPr sz="1200">
                <a:solidFill>
                  <a:schemeClr val="bg1"/>
                </a:solidFill>
              </a:defRPr>
            </a:lvl3pPr>
            <a:lvl4pPr marL="1028700" indent="0">
              <a:buFont typeface="Wingdings" pitchFamily="2" charset="2"/>
              <a:buNone/>
              <a:defRPr sz="1050">
                <a:solidFill>
                  <a:schemeClr val="bg1"/>
                </a:solidFill>
              </a:defRPr>
            </a:lvl4pPr>
            <a:lvl5pPr marL="1371600" indent="0">
              <a:buFont typeface="Arial" pitchFamily="34" charset="0"/>
              <a:buNone/>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3"/>
          <p:cNvSpPr>
            <a:spLocks noGrp="1"/>
          </p:cNvSpPr>
          <p:nvPr>
            <p:ph type="body" sz="quarter" idx="17" hasCustomPrompt="1"/>
          </p:nvPr>
        </p:nvSpPr>
        <p:spPr>
          <a:xfrm>
            <a:off x="188119" y="4786107"/>
            <a:ext cx="4212989" cy="190500"/>
          </a:xfr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900"/>
            </a:lvl1pPr>
            <a:lvl2pPr>
              <a:defRPr sz="900"/>
            </a:lvl2pPr>
            <a:lvl3pPr>
              <a:defRPr sz="900"/>
            </a:lvl3pPr>
            <a:lvl4pPr>
              <a:defRPr sz="900"/>
            </a:lvl4pPr>
            <a:lvl5pPr>
              <a:defRPr sz="900"/>
            </a:lvl5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GB" dirty="0">
                <a:solidFill>
                  <a:schemeClr val="bg1"/>
                </a:solidFill>
              </a:rPr>
              <a:t>Aerospace</a:t>
            </a:r>
            <a:r>
              <a:rPr lang="en-GB" baseline="0" dirty="0">
                <a:solidFill>
                  <a:schemeClr val="bg1"/>
                </a:solidFill>
              </a:rPr>
              <a:t> Technology Institute – Title of Presentation – Authors Name</a:t>
            </a:r>
            <a:endParaRPr lang="en-GB" dirty="0">
              <a:solidFill>
                <a:schemeClr val="bg1"/>
              </a:solidFill>
            </a:endParaRPr>
          </a:p>
          <a:p>
            <a:pPr lvl="0"/>
            <a:endParaRPr lang="en-GB" dirty="0"/>
          </a:p>
        </p:txBody>
      </p:sp>
      <p:sp>
        <p:nvSpPr>
          <p:cNvPr id="14" name="Text Placeholder 11"/>
          <p:cNvSpPr>
            <a:spLocks noGrp="1"/>
          </p:cNvSpPr>
          <p:nvPr>
            <p:ph type="body" sz="quarter" idx="18" hasCustomPrompt="1"/>
          </p:nvPr>
        </p:nvSpPr>
        <p:spPr>
          <a:xfrm>
            <a:off x="4401108" y="4786516"/>
            <a:ext cx="1134349" cy="215504"/>
          </a:xfrm>
        </p:spPr>
        <p:txBody>
          <a:bodyPr>
            <a:noAutofit/>
          </a:bodyPr>
          <a:lstStyle>
            <a:lvl1pPr marL="0" indent="0" algn="r">
              <a:buNone/>
              <a:defRPr sz="900" baseline="0"/>
            </a:lvl1pPr>
            <a:lvl2pPr>
              <a:defRPr sz="900"/>
            </a:lvl2pPr>
            <a:lvl3pPr>
              <a:defRPr sz="900"/>
            </a:lvl3pPr>
            <a:lvl4pPr>
              <a:defRPr sz="900"/>
            </a:lvl4pPr>
            <a:lvl5pPr>
              <a:defRPr sz="900"/>
            </a:lvl5pPr>
          </a:lstStyle>
          <a:p>
            <a:pPr lvl="0"/>
            <a:r>
              <a:rPr lang="en-GB" dirty="0"/>
              <a:t>Date: 01.01.2018</a:t>
            </a:r>
          </a:p>
        </p:txBody>
      </p:sp>
    </p:spTree>
    <p:extLst>
      <p:ext uri="{BB962C8B-B14F-4D97-AF65-F5344CB8AC3E}">
        <p14:creationId xmlns:p14="http://schemas.microsoft.com/office/powerpoint/2010/main" val="1637731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1"/>
          </p:nvPr>
        </p:nvSpPr>
        <p:spPr>
          <a:xfrm>
            <a:off x="890588" y="2950387"/>
            <a:ext cx="5023247" cy="1727597"/>
          </a:xfrm>
          <a:prstGeom prst="rect">
            <a:avLst/>
          </a:prstGeom>
        </p:spPr>
        <p:txBody>
          <a:bodyPr/>
          <a:lstStyle>
            <a:lvl1pPr marL="0" indent="0" algn="ctr">
              <a:buNone/>
              <a:defRPr>
                <a:solidFill>
                  <a:schemeClr val="accent3"/>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Click to edit Master text styles</a:t>
            </a:r>
            <a:endParaRPr lang="en-GB" dirty="0"/>
          </a:p>
        </p:txBody>
      </p:sp>
      <p:sp>
        <p:nvSpPr>
          <p:cNvPr id="8" name="Text Placeholder 7"/>
          <p:cNvSpPr>
            <a:spLocks noGrp="1"/>
          </p:cNvSpPr>
          <p:nvPr>
            <p:ph type="body" sz="quarter" idx="12" hasCustomPrompt="1"/>
          </p:nvPr>
        </p:nvSpPr>
        <p:spPr>
          <a:xfrm>
            <a:off x="188640" y="4789326"/>
            <a:ext cx="3780235" cy="266700"/>
          </a:xfrm>
          <a:prstGeom prst="rect">
            <a:avLst/>
          </a:prstGeom>
        </p:spPr>
        <p:txBody>
          <a:bodyPr/>
          <a:lstStyle>
            <a:lvl1pPr marL="0" indent="0">
              <a:buNone/>
              <a:defRPr sz="900">
                <a:solidFill>
                  <a:schemeClr val="tx1"/>
                </a:solidFill>
              </a:defRPr>
            </a:lvl1pPr>
            <a:lvl2pPr>
              <a:defRPr sz="900">
                <a:solidFill>
                  <a:schemeClr val="tx1"/>
                </a:solidFill>
              </a:defRPr>
            </a:lvl2pPr>
            <a:lvl3pPr>
              <a:defRPr sz="900">
                <a:solidFill>
                  <a:schemeClr val="tx1"/>
                </a:solidFill>
              </a:defRPr>
            </a:lvl3pPr>
            <a:lvl4pPr>
              <a:defRPr sz="900">
                <a:solidFill>
                  <a:schemeClr val="tx1"/>
                </a:solidFill>
              </a:defRPr>
            </a:lvl4pPr>
            <a:lvl5pPr>
              <a:defRPr sz="900">
                <a:solidFill>
                  <a:schemeClr val="tx1"/>
                </a:solidFill>
              </a:defRPr>
            </a:lvl5pPr>
          </a:lstStyle>
          <a:p>
            <a:pPr lvl="0"/>
            <a:r>
              <a:rPr lang="en-US" dirty="0"/>
              <a:t>Aerospace Technology Institute – Title of Presentation – Authors Name</a:t>
            </a:r>
            <a:endParaRPr lang="en-GB" dirty="0"/>
          </a:p>
        </p:txBody>
      </p:sp>
      <p:sp>
        <p:nvSpPr>
          <p:cNvPr id="10" name="Text Placeholder 9"/>
          <p:cNvSpPr>
            <a:spLocks noGrp="1"/>
          </p:cNvSpPr>
          <p:nvPr>
            <p:ph type="body" sz="quarter" idx="13" hasCustomPrompt="1"/>
          </p:nvPr>
        </p:nvSpPr>
        <p:spPr>
          <a:xfrm>
            <a:off x="4077072" y="4786945"/>
            <a:ext cx="1458516" cy="269081"/>
          </a:xfrm>
          <a:prstGeom prst="rect">
            <a:avLst/>
          </a:prstGeom>
        </p:spPr>
        <p:txBody>
          <a:bodyPr/>
          <a:lstStyle>
            <a:lvl1pPr algn="r">
              <a:defRPr sz="900">
                <a:solidFill>
                  <a:schemeClr val="tx1"/>
                </a:solidFill>
              </a:defRPr>
            </a:lvl1pPr>
            <a:lvl2pPr algn="r">
              <a:defRPr sz="900">
                <a:solidFill>
                  <a:schemeClr val="tx1"/>
                </a:solidFill>
              </a:defRPr>
            </a:lvl2pPr>
            <a:lvl3pPr algn="r">
              <a:defRPr sz="900">
                <a:solidFill>
                  <a:schemeClr val="tx1"/>
                </a:solidFill>
              </a:defRPr>
            </a:lvl3pPr>
            <a:lvl4pPr algn="r">
              <a:defRPr sz="900">
                <a:solidFill>
                  <a:schemeClr val="tx1"/>
                </a:solidFill>
              </a:defRPr>
            </a:lvl4pPr>
            <a:lvl5pPr algn="r">
              <a:defRPr sz="900">
                <a:solidFill>
                  <a:schemeClr val="tx1"/>
                </a:solidFill>
              </a:defRPr>
            </a:lvl5pPr>
          </a:lstStyle>
          <a:p>
            <a:pPr lvl="0"/>
            <a:r>
              <a:rPr lang="en-US" dirty="0"/>
              <a:t>Date: 01.01.2018</a:t>
            </a:r>
            <a:endParaRPr lang="en-GB" dirty="0"/>
          </a:p>
        </p:txBody>
      </p:sp>
    </p:spTree>
    <p:extLst>
      <p:ext uri="{BB962C8B-B14F-4D97-AF65-F5344CB8AC3E}">
        <p14:creationId xmlns:p14="http://schemas.microsoft.com/office/powerpoint/2010/main" val="360395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with heading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1002079" y="1707659"/>
            <a:ext cx="5721350" cy="1102519"/>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998730" y="2499438"/>
            <a:ext cx="5724636" cy="131445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a:xfrm>
            <a:off x="5913276" y="4731990"/>
            <a:ext cx="810090" cy="273844"/>
          </a:xfrm>
        </p:spPr>
        <p:txBody>
          <a:bodyPr/>
          <a:lstStyle/>
          <a:p>
            <a:fld id="{90486C92-4F80-45A3-8B3C-65F962228F0D}" type="slidenum">
              <a:rPr lang="en-GB" smtClean="0"/>
              <a:t>‹#›</a:t>
            </a:fld>
            <a:endParaRPr lang="en-GB"/>
          </a:p>
        </p:txBody>
      </p:sp>
      <p:sp>
        <p:nvSpPr>
          <p:cNvPr id="11" name="Text Placeholder 10"/>
          <p:cNvSpPr>
            <a:spLocks noGrp="1"/>
          </p:cNvSpPr>
          <p:nvPr>
            <p:ph type="body" sz="quarter" idx="15" hasCustomPrompt="1"/>
          </p:nvPr>
        </p:nvSpPr>
        <p:spPr>
          <a:xfrm>
            <a:off x="188122" y="4785754"/>
            <a:ext cx="4050506" cy="270272"/>
          </a:xfrm>
        </p:spPr>
        <p:txBody>
          <a:bodyPr>
            <a:noAutofit/>
          </a:bodyPr>
          <a:lstStyle>
            <a:lvl1pPr>
              <a:defRPr sz="1600"/>
            </a:lvl1pPr>
            <a:lvl2pPr>
              <a:defRPr sz="1600"/>
            </a:lvl2pPr>
            <a:lvl3pPr>
              <a:defRPr sz="1600"/>
            </a:lvl3pPr>
            <a:lvl4pPr>
              <a:defRPr sz="1600"/>
            </a:lvl4pPr>
            <a:lvl5pPr>
              <a:defRPr sz="1600"/>
            </a:lvl5pPr>
          </a:lstStyle>
          <a:p>
            <a:pPr lvl="0"/>
            <a:r>
              <a:rPr lang="en-US" dirty="0"/>
              <a:t>Aerospace Technology Institute – Title of Presentation – Authors Name</a:t>
            </a:r>
            <a:endParaRPr lang="en-GB"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16" hasCustomPrompt="1"/>
          </p:nvPr>
        </p:nvSpPr>
        <p:spPr>
          <a:xfrm>
            <a:off x="4508338" y="4785754"/>
            <a:ext cx="1404938" cy="270272"/>
          </a:xfrm>
        </p:spPr>
        <p:txBody>
          <a:bodyPr>
            <a:noAutofit/>
          </a:bodyPr>
          <a:lstStyle>
            <a:lvl1pPr algn="r">
              <a:defRPr sz="1600"/>
            </a:lvl1pPr>
            <a:lvl2pPr>
              <a:defRPr sz="1600"/>
            </a:lvl2pPr>
            <a:lvl3pPr>
              <a:defRPr sz="1600"/>
            </a:lvl3pPr>
            <a:lvl4pPr>
              <a:defRPr sz="1600"/>
            </a:lvl4pPr>
            <a:lvl5pPr>
              <a:defRPr sz="1600"/>
            </a:lvl5pPr>
          </a:lstStyle>
          <a:p>
            <a:pPr lvl="0"/>
            <a:r>
              <a:rPr lang="en-US" dirty="0"/>
              <a:t>Date: 01.01.2018</a:t>
            </a:r>
          </a:p>
        </p:txBody>
      </p:sp>
    </p:spTree>
    <p:extLst>
      <p:ext uri="{BB962C8B-B14F-4D97-AF65-F5344CB8AC3E}">
        <p14:creationId xmlns:p14="http://schemas.microsoft.com/office/powerpoint/2010/main" val="75733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with title">
    <p:spTree>
      <p:nvGrpSpPr>
        <p:cNvPr id="1" name=""/>
        <p:cNvGrpSpPr/>
        <p:nvPr/>
      </p:nvGrpSpPr>
      <p:grpSpPr>
        <a:xfrm>
          <a:off x="0" y="0"/>
          <a:ext cx="0" cy="0"/>
          <a:chOff x="0" y="0"/>
          <a:chExt cx="0" cy="0"/>
        </a:xfrm>
      </p:grpSpPr>
      <p:sp>
        <p:nvSpPr>
          <p:cNvPr id="2" name="Title 1"/>
          <p:cNvSpPr>
            <a:spLocks noGrp="1"/>
          </p:cNvSpPr>
          <p:nvPr>
            <p:ph type="title"/>
          </p:nvPr>
        </p:nvSpPr>
        <p:spPr>
          <a:xfrm>
            <a:off x="998730" y="2139702"/>
            <a:ext cx="5724636" cy="857250"/>
          </a:xfrm>
        </p:spPr>
        <p:txBody>
          <a:bodyPr/>
          <a:lstStyle>
            <a:lvl1pPr>
              <a:defRPr>
                <a:solidFill>
                  <a:schemeClr val="bg1"/>
                </a:solidFill>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90486C92-4F80-45A3-8B3C-65F962228F0D}" type="slidenum">
              <a:rPr lang="en-GB" smtClean="0"/>
              <a:t>‹#›</a:t>
            </a:fld>
            <a:endParaRPr lang="en-GB"/>
          </a:p>
        </p:txBody>
      </p:sp>
      <p:sp>
        <p:nvSpPr>
          <p:cNvPr id="7" name="Text Placeholder 7"/>
          <p:cNvSpPr>
            <a:spLocks noGrp="1"/>
          </p:cNvSpPr>
          <p:nvPr>
            <p:ph type="body" sz="quarter" idx="13" hasCustomPrompt="1"/>
          </p:nvPr>
        </p:nvSpPr>
        <p:spPr>
          <a:xfrm>
            <a:off x="188640" y="4782183"/>
            <a:ext cx="4050450" cy="273844"/>
          </a:xfrm>
        </p:spPr>
        <p:txBody>
          <a:bodyPr>
            <a:noAutofit/>
          </a:bodyPr>
          <a:lstStyle>
            <a:lvl1pPr>
              <a:defRPr sz="1600"/>
            </a:lvl1pPr>
            <a:lvl2pPr>
              <a:defRPr sz="1600"/>
            </a:lvl2pPr>
            <a:lvl3pPr>
              <a:defRPr sz="1600"/>
            </a:lvl3pPr>
            <a:lvl4pPr>
              <a:defRPr sz="1600"/>
            </a:lvl4pPr>
            <a:lvl5pPr>
              <a:defRPr sz="1600"/>
            </a:lvl5pPr>
          </a:lstStyle>
          <a:p>
            <a:pPr lvl="0"/>
            <a:r>
              <a:rPr lang="en-US" dirty="0"/>
              <a:t>Aerospace Technology Institute – Title of Presentation – Authors Name</a:t>
            </a:r>
            <a:endParaRPr lang="en-GB" dirty="0"/>
          </a:p>
        </p:txBody>
      </p:sp>
      <p:sp>
        <p:nvSpPr>
          <p:cNvPr id="8" name="Text Placeholder 7"/>
          <p:cNvSpPr>
            <a:spLocks noGrp="1"/>
          </p:cNvSpPr>
          <p:nvPr>
            <p:ph type="body" sz="quarter" idx="14" hasCustomPrompt="1"/>
          </p:nvPr>
        </p:nvSpPr>
        <p:spPr>
          <a:xfrm>
            <a:off x="4509120" y="4782183"/>
            <a:ext cx="1404156" cy="273844"/>
          </a:xfrm>
        </p:spPr>
        <p:txBody>
          <a:bodyPr>
            <a:noAutofit/>
          </a:bodyPr>
          <a:lstStyle>
            <a:lvl1pPr algn="r">
              <a:defRPr sz="1600"/>
            </a:lvl1pPr>
            <a:lvl2pPr>
              <a:defRPr sz="1600"/>
            </a:lvl2pPr>
            <a:lvl3pPr>
              <a:defRPr sz="1600"/>
            </a:lvl3pPr>
            <a:lvl4pPr>
              <a:defRPr sz="1600"/>
            </a:lvl4pPr>
            <a:lvl5pPr>
              <a:defRPr sz="1600"/>
            </a:lvl5pPr>
          </a:lstStyle>
          <a:p>
            <a:pPr lvl="0"/>
            <a:r>
              <a:rPr lang="en-US" dirty="0"/>
              <a:t>Date: 01.01.2018</a:t>
            </a:r>
            <a:endParaRPr lang="en-GB" dirty="0"/>
          </a:p>
        </p:txBody>
      </p:sp>
    </p:spTree>
    <p:extLst>
      <p:ext uri="{BB962C8B-B14F-4D97-AF65-F5344CB8AC3E}">
        <p14:creationId xmlns:p14="http://schemas.microsoft.com/office/powerpoint/2010/main" val="422486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486C92-4F80-45A3-8B3C-65F962228F0D}" type="slidenum">
              <a:rPr lang="en-GB" smtClean="0"/>
              <a:t>‹#›</a:t>
            </a:fld>
            <a:endParaRPr lang="en-GB"/>
          </a:p>
        </p:txBody>
      </p:sp>
      <p:sp>
        <p:nvSpPr>
          <p:cNvPr id="6" name="Text Placeholder 7"/>
          <p:cNvSpPr>
            <a:spLocks noGrp="1"/>
          </p:cNvSpPr>
          <p:nvPr>
            <p:ph type="body" sz="quarter" idx="13" hasCustomPrompt="1"/>
          </p:nvPr>
        </p:nvSpPr>
        <p:spPr>
          <a:xfrm>
            <a:off x="188640" y="4782183"/>
            <a:ext cx="4050450" cy="273844"/>
          </a:xfrm>
        </p:spPr>
        <p:txBody>
          <a:bodyPr>
            <a:noAutofit/>
          </a:bodyPr>
          <a:lstStyle>
            <a:lvl1pPr>
              <a:defRPr sz="1600"/>
            </a:lvl1pPr>
            <a:lvl2pPr>
              <a:defRPr sz="1600"/>
            </a:lvl2pPr>
            <a:lvl3pPr>
              <a:defRPr sz="1600"/>
            </a:lvl3pPr>
            <a:lvl4pPr>
              <a:defRPr sz="1600"/>
            </a:lvl4pPr>
            <a:lvl5pPr>
              <a:defRPr sz="1600"/>
            </a:lvl5pPr>
          </a:lstStyle>
          <a:p>
            <a:pPr lvl="0"/>
            <a:r>
              <a:rPr lang="en-US" dirty="0"/>
              <a:t>Aerospace Technology Institute – Title of Presentation – Authors Name</a:t>
            </a:r>
            <a:endParaRPr lang="en-GB" dirty="0"/>
          </a:p>
        </p:txBody>
      </p:sp>
      <p:sp>
        <p:nvSpPr>
          <p:cNvPr id="7" name="Text Placeholder 7"/>
          <p:cNvSpPr>
            <a:spLocks noGrp="1"/>
          </p:cNvSpPr>
          <p:nvPr>
            <p:ph type="body" sz="quarter" idx="14" hasCustomPrompt="1"/>
          </p:nvPr>
        </p:nvSpPr>
        <p:spPr>
          <a:xfrm>
            <a:off x="4509120" y="4782183"/>
            <a:ext cx="1404156" cy="273844"/>
          </a:xfrm>
        </p:spPr>
        <p:txBody>
          <a:bodyPr>
            <a:noAutofit/>
          </a:bodyPr>
          <a:lstStyle>
            <a:lvl1pPr algn="r">
              <a:defRPr sz="1600"/>
            </a:lvl1pPr>
            <a:lvl2pPr>
              <a:defRPr sz="1600"/>
            </a:lvl2pPr>
            <a:lvl3pPr>
              <a:defRPr sz="1600"/>
            </a:lvl3pPr>
            <a:lvl4pPr>
              <a:defRPr sz="1600"/>
            </a:lvl4pPr>
            <a:lvl5pPr>
              <a:defRPr sz="1600"/>
            </a:lvl5pPr>
          </a:lstStyle>
          <a:p>
            <a:pPr lvl="0"/>
            <a:r>
              <a:rPr lang="en-US" dirty="0"/>
              <a:t>Date: 01.01.2018</a:t>
            </a:r>
            <a:endParaRPr lang="en-GB" dirty="0"/>
          </a:p>
        </p:txBody>
      </p:sp>
    </p:spTree>
    <p:extLst>
      <p:ext uri="{BB962C8B-B14F-4D97-AF65-F5344CB8AC3E}">
        <p14:creationId xmlns:p14="http://schemas.microsoft.com/office/powerpoint/2010/main" val="89564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188806" y="141482"/>
            <a:ext cx="6532838" cy="616465"/>
          </a:xfrm>
        </p:spPr>
        <p:txBody>
          <a:bodyPr/>
          <a:lstStyle>
            <a:lvl1pPr>
              <a:defRPr>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18CF9FD8-4A7E-4103-A5A6-C142B0F820B5}" type="slidenum">
              <a:rPr lang="en-GB" smtClean="0"/>
              <a:t>‹#›</a:t>
            </a:fld>
            <a:endParaRPr lang="en-GB"/>
          </a:p>
        </p:txBody>
      </p:sp>
      <p:sp>
        <p:nvSpPr>
          <p:cNvPr id="11" name="Text Placeholder 10"/>
          <p:cNvSpPr>
            <a:spLocks noGrp="1"/>
          </p:cNvSpPr>
          <p:nvPr>
            <p:ph type="body" sz="quarter" idx="13"/>
          </p:nvPr>
        </p:nvSpPr>
        <p:spPr>
          <a:xfrm>
            <a:off x="188640" y="811951"/>
            <a:ext cx="6534726" cy="3510130"/>
          </a:xfrm>
        </p:spPr>
        <p:txBody>
          <a:bodyPr/>
          <a:lstStyle>
            <a:lvl1pPr marL="0" indent="0">
              <a:buNone/>
              <a:defRPr>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4" hasCustomPrompt="1"/>
          </p:nvPr>
        </p:nvSpPr>
        <p:spPr>
          <a:xfrm>
            <a:off x="188122" y="4786107"/>
            <a:ext cx="4321001" cy="190500"/>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pitchFamily="34" charset="0"/>
              <a:buNone/>
              <a:tabLst/>
              <a:defRPr sz="1600"/>
            </a:lvl1pPr>
            <a:lvl2pPr>
              <a:defRPr sz="1600"/>
            </a:lvl2pPr>
            <a:lvl3pPr>
              <a:defRPr sz="1600"/>
            </a:lvl3pPr>
            <a:lvl4pPr>
              <a:defRPr sz="1600"/>
            </a:lvl4pPr>
            <a:lvl5pPr>
              <a:defRPr sz="1600"/>
            </a:lvl5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n-GB" dirty="0">
                <a:solidFill>
                  <a:schemeClr val="bg1"/>
                </a:solidFill>
              </a:rPr>
              <a:t>Aerospace</a:t>
            </a:r>
            <a:r>
              <a:rPr lang="en-GB" baseline="0" dirty="0">
                <a:solidFill>
                  <a:schemeClr val="bg1"/>
                </a:solidFill>
              </a:rPr>
              <a:t> Technology Institute – Title of Presentation – Authors Name</a:t>
            </a:r>
            <a:endParaRPr lang="en-GB" dirty="0">
              <a:solidFill>
                <a:schemeClr val="bg1"/>
              </a:solidFill>
            </a:endParaRPr>
          </a:p>
          <a:p>
            <a:pPr lvl="0"/>
            <a:endParaRPr lang="en-GB" dirty="0"/>
          </a:p>
        </p:txBody>
      </p:sp>
      <p:sp>
        <p:nvSpPr>
          <p:cNvPr id="12" name="Text Placeholder 11"/>
          <p:cNvSpPr>
            <a:spLocks noGrp="1"/>
          </p:cNvSpPr>
          <p:nvPr>
            <p:ph type="body" sz="quarter" idx="15" hasCustomPrompt="1"/>
          </p:nvPr>
        </p:nvSpPr>
        <p:spPr>
          <a:xfrm>
            <a:off x="4778930" y="4786516"/>
            <a:ext cx="1134349" cy="215504"/>
          </a:xfrm>
        </p:spPr>
        <p:txBody>
          <a:bodyPr>
            <a:noAutofit/>
          </a:bodyPr>
          <a:lstStyle>
            <a:lvl1pPr marL="0" indent="0" algn="r">
              <a:buNone/>
              <a:defRPr sz="1600" baseline="0"/>
            </a:lvl1pPr>
            <a:lvl2pPr>
              <a:defRPr sz="1600"/>
            </a:lvl2pPr>
            <a:lvl3pPr>
              <a:defRPr sz="1600"/>
            </a:lvl3pPr>
            <a:lvl4pPr>
              <a:defRPr sz="1600"/>
            </a:lvl4pPr>
            <a:lvl5pPr>
              <a:defRPr sz="1600"/>
            </a:lvl5pPr>
          </a:lstStyle>
          <a:p>
            <a:pPr lvl="0"/>
            <a:r>
              <a:rPr lang="en-GB" dirty="0"/>
              <a:t>Date: 01.01.2018</a:t>
            </a:r>
          </a:p>
        </p:txBody>
      </p:sp>
    </p:spTree>
    <p:extLst>
      <p:ext uri="{BB962C8B-B14F-4D97-AF65-F5344CB8AC3E}">
        <p14:creationId xmlns:p14="http://schemas.microsoft.com/office/powerpoint/2010/main" val="326709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and bullets">
    <p:spTree>
      <p:nvGrpSpPr>
        <p:cNvPr id="1" name=""/>
        <p:cNvGrpSpPr/>
        <p:nvPr/>
      </p:nvGrpSpPr>
      <p:grpSpPr>
        <a:xfrm>
          <a:off x="0" y="0"/>
          <a:ext cx="0" cy="0"/>
          <a:chOff x="0" y="0"/>
          <a:chExt cx="0" cy="0"/>
        </a:xfrm>
      </p:grpSpPr>
      <p:sp>
        <p:nvSpPr>
          <p:cNvPr id="2" name="Title 1"/>
          <p:cNvSpPr>
            <a:spLocks noGrp="1"/>
          </p:cNvSpPr>
          <p:nvPr>
            <p:ph type="ctrTitle"/>
          </p:nvPr>
        </p:nvSpPr>
        <p:spPr>
          <a:xfrm>
            <a:off x="188806" y="141482"/>
            <a:ext cx="6532838" cy="616465"/>
          </a:xfrm>
        </p:spPr>
        <p:txBody>
          <a:bodyPr/>
          <a:lstStyle>
            <a:lvl1pPr>
              <a:defRPr>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18CF9FD8-4A7E-4103-A5A6-C142B0F820B5}" type="slidenum">
              <a:rPr lang="en-GB" smtClean="0"/>
              <a:t>‹#›</a:t>
            </a:fld>
            <a:endParaRPr lang="en-GB"/>
          </a:p>
        </p:txBody>
      </p:sp>
      <p:sp>
        <p:nvSpPr>
          <p:cNvPr id="11" name="Text Placeholder 10"/>
          <p:cNvSpPr>
            <a:spLocks noGrp="1"/>
          </p:cNvSpPr>
          <p:nvPr>
            <p:ph type="body" sz="quarter" idx="13"/>
          </p:nvPr>
        </p:nvSpPr>
        <p:spPr>
          <a:xfrm>
            <a:off x="188640" y="811951"/>
            <a:ext cx="6534726" cy="3510130"/>
          </a:xfrm>
        </p:spPr>
        <p:txBody>
          <a:bodyPr/>
          <a:lstStyle>
            <a:lvl1pPr marL="609585" indent="-609585">
              <a:buFont typeface="Arial" pitchFamily="34" charset="0"/>
              <a:buChar char="•"/>
              <a:defRPr>
                <a:solidFill>
                  <a:schemeClr val="bg1"/>
                </a:solidFill>
              </a:defRPr>
            </a:lvl1pPr>
            <a:lvl2pPr marL="1219170" indent="-609585">
              <a:buFont typeface="Arial" pitchFamily="34" charset="0"/>
              <a:buChar char="•"/>
              <a:defRPr>
                <a:solidFill>
                  <a:schemeClr val="bg1"/>
                </a:solidFill>
              </a:defRPr>
            </a:lvl2pPr>
            <a:lvl3pPr marL="1676358" indent="-457189">
              <a:buFont typeface="Arial" pitchFamily="34" charset="0"/>
              <a:buChar char="•"/>
              <a:defRPr>
                <a:solidFill>
                  <a:schemeClr val="bg1"/>
                </a:solidFill>
              </a:defRPr>
            </a:lvl3pPr>
            <a:lvl4pPr marL="2285943" indent="-457189">
              <a:buFont typeface="Arial" pitchFamily="34" charset="0"/>
              <a:buChar char="•"/>
              <a:defRPr>
                <a:solidFill>
                  <a:schemeClr val="bg1"/>
                </a:solidFill>
              </a:defRPr>
            </a:lvl4pPr>
            <a:lvl5pPr marL="2895528" indent="-457189">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4" hasCustomPrompt="1"/>
          </p:nvPr>
        </p:nvSpPr>
        <p:spPr>
          <a:xfrm>
            <a:off x="188122" y="4786107"/>
            <a:ext cx="4321001" cy="190500"/>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pitchFamily="34" charset="0"/>
              <a:buNone/>
              <a:tabLst/>
              <a:defRPr sz="1600"/>
            </a:lvl1pPr>
            <a:lvl2pPr>
              <a:defRPr sz="1600"/>
            </a:lvl2pPr>
            <a:lvl3pPr>
              <a:defRPr sz="1600"/>
            </a:lvl3pPr>
            <a:lvl4pPr>
              <a:defRPr sz="1600"/>
            </a:lvl4pPr>
            <a:lvl5pPr>
              <a:defRPr sz="1600"/>
            </a:lvl5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n-GB" dirty="0">
                <a:solidFill>
                  <a:schemeClr val="bg1"/>
                </a:solidFill>
              </a:rPr>
              <a:t>Aerospace</a:t>
            </a:r>
            <a:r>
              <a:rPr lang="en-GB" baseline="0" dirty="0">
                <a:solidFill>
                  <a:schemeClr val="bg1"/>
                </a:solidFill>
              </a:rPr>
              <a:t> Technology Institute – Title of Presentation – Authors Name</a:t>
            </a:r>
            <a:endParaRPr lang="en-GB" dirty="0">
              <a:solidFill>
                <a:schemeClr val="bg1"/>
              </a:solidFill>
            </a:endParaRPr>
          </a:p>
          <a:p>
            <a:pPr lvl="0"/>
            <a:endParaRPr lang="en-GB" dirty="0"/>
          </a:p>
        </p:txBody>
      </p:sp>
      <p:sp>
        <p:nvSpPr>
          <p:cNvPr id="9" name="Text Placeholder 11"/>
          <p:cNvSpPr>
            <a:spLocks noGrp="1"/>
          </p:cNvSpPr>
          <p:nvPr>
            <p:ph type="body" sz="quarter" idx="15" hasCustomPrompt="1"/>
          </p:nvPr>
        </p:nvSpPr>
        <p:spPr>
          <a:xfrm>
            <a:off x="4778930" y="4786516"/>
            <a:ext cx="1134349" cy="215504"/>
          </a:xfrm>
        </p:spPr>
        <p:txBody>
          <a:bodyPr>
            <a:noAutofit/>
          </a:bodyPr>
          <a:lstStyle>
            <a:lvl1pPr marL="0" indent="0" algn="r">
              <a:buNone/>
              <a:defRPr sz="1600" baseline="0"/>
            </a:lvl1pPr>
            <a:lvl2pPr>
              <a:defRPr sz="1600"/>
            </a:lvl2pPr>
            <a:lvl3pPr>
              <a:defRPr sz="1600"/>
            </a:lvl3pPr>
            <a:lvl4pPr>
              <a:defRPr sz="1600"/>
            </a:lvl4pPr>
            <a:lvl5pPr>
              <a:defRPr sz="1600"/>
            </a:lvl5pPr>
          </a:lstStyle>
          <a:p>
            <a:pPr lvl="0"/>
            <a:r>
              <a:rPr lang="en-GB" dirty="0"/>
              <a:t>Date: 01.01.2018</a:t>
            </a:r>
          </a:p>
        </p:txBody>
      </p:sp>
    </p:spTree>
    <p:extLst>
      <p:ext uri="{BB962C8B-B14F-4D97-AF65-F5344CB8AC3E}">
        <p14:creationId xmlns:p14="http://schemas.microsoft.com/office/powerpoint/2010/main" val="341608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no hea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8CF9FD8-4A7E-4103-A5A6-C142B0F820B5}" type="slidenum">
              <a:rPr lang="en-GB" smtClean="0"/>
              <a:t>‹#›</a:t>
            </a:fld>
            <a:endParaRPr lang="en-GB"/>
          </a:p>
        </p:txBody>
      </p:sp>
      <p:sp>
        <p:nvSpPr>
          <p:cNvPr id="11" name="Text Placeholder 10"/>
          <p:cNvSpPr>
            <a:spLocks noGrp="1"/>
          </p:cNvSpPr>
          <p:nvPr>
            <p:ph type="body" sz="quarter" idx="13"/>
          </p:nvPr>
        </p:nvSpPr>
        <p:spPr>
          <a:xfrm>
            <a:off x="188640" y="249492"/>
            <a:ext cx="6534726" cy="4374486"/>
          </a:xfrm>
        </p:spPr>
        <p:txBody>
          <a:bodyPr/>
          <a:lstStyle>
            <a:lvl1pPr marL="0" indent="0">
              <a:buNone/>
              <a:defRPr>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4" hasCustomPrompt="1"/>
          </p:nvPr>
        </p:nvSpPr>
        <p:spPr>
          <a:xfrm>
            <a:off x="188122" y="4786107"/>
            <a:ext cx="4321001" cy="190500"/>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pitchFamily="34" charset="0"/>
              <a:buNone/>
              <a:tabLst/>
              <a:defRPr sz="1600"/>
            </a:lvl1pPr>
            <a:lvl2pPr>
              <a:defRPr sz="1600"/>
            </a:lvl2pPr>
            <a:lvl3pPr>
              <a:defRPr sz="1600"/>
            </a:lvl3pPr>
            <a:lvl4pPr>
              <a:defRPr sz="1600"/>
            </a:lvl4pPr>
            <a:lvl5pPr>
              <a:defRPr sz="1600"/>
            </a:lvl5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n-GB" dirty="0">
                <a:solidFill>
                  <a:schemeClr val="bg1"/>
                </a:solidFill>
              </a:rPr>
              <a:t>Aerospace</a:t>
            </a:r>
            <a:r>
              <a:rPr lang="en-GB" baseline="0" dirty="0">
                <a:solidFill>
                  <a:schemeClr val="bg1"/>
                </a:solidFill>
              </a:rPr>
              <a:t> Technology Institute – Title of Presentation – Authors Name</a:t>
            </a:r>
            <a:endParaRPr lang="en-GB" dirty="0">
              <a:solidFill>
                <a:schemeClr val="bg1"/>
              </a:solidFill>
            </a:endParaRPr>
          </a:p>
          <a:p>
            <a:pPr lvl="0"/>
            <a:endParaRPr lang="en-GB" dirty="0"/>
          </a:p>
        </p:txBody>
      </p:sp>
      <p:sp>
        <p:nvSpPr>
          <p:cNvPr id="8" name="Text Placeholder 11"/>
          <p:cNvSpPr>
            <a:spLocks noGrp="1"/>
          </p:cNvSpPr>
          <p:nvPr>
            <p:ph type="body" sz="quarter" idx="15" hasCustomPrompt="1"/>
          </p:nvPr>
        </p:nvSpPr>
        <p:spPr>
          <a:xfrm>
            <a:off x="4778930" y="4786516"/>
            <a:ext cx="1134349" cy="215504"/>
          </a:xfrm>
        </p:spPr>
        <p:txBody>
          <a:bodyPr>
            <a:noAutofit/>
          </a:bodyPr>
          <a:lstStyle>
            <a:lvl1pPr marL="0" indent="0" algn="r">
              <a:buNone/>
              <a:defRPr sz="1600" baseline="0"/>
            </a:lvl1pPr>
            <a:lvl2pPr>
              <a:defRPr sz="1600"/>
            </a:lvl2pPr>
            <a:lvl3pPr>
              <a:defRPr sz="1600"/>
            </a:lvl3pPr>
            <a:lvl4pPr>
              <a:defRPr sz="1600"/>
            </a:lvl4pPr>
            <a:lvl5pPr>
              <a:defRPr sz="1600"/>
            </a:lvl5pPr>
          </a:lstStyle>
          <a:p>
            <a:pPr lvl="0"/>
            <a:r>
              <a:rPr lang="en-GB" dirty="0"/>
              <a:t>Date: 01.01.2018</a:t>
            </a:r>
          </a:p>
        </p:txBody>
      </p:sp>
    </p:spTree>
    <p:extLst>
      <p:ext uri="{BB962C8B-B14F-4D97-AF65-F5344CB8AC3E}">
        <p14:creationId xmlns:p14="http://schemas.microsoft.com/office/powerpoint/2010/main" val="127214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no hea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8CF9FD8-4A7E-4103-A5A6-C142B0F820B5}" type="slidenum">
              <a:rPr lang="en-GB" smtClean="0"/>
              <a:t>‹#›</a:t>
            </a:fld>
            <a:endParaRPr lang="en-GB"/>
          </a:p>
        </p:txBody>
      </p:sp>
      <p:sp>
        <p:nvSpPr>
          <p:cNvPr id="11" name="Text Placeholder 10"/>
          <p:cNvSpPr>
            <a:spLocks noGrp="1"/>
          </p:cNvSpPr>
          <p:nvPr>
            <p:ph type="body" sz="quarter" idx="13"/>
          </p:nvPr>
        </p:nvSpPr>
        <p:spPr>
          <a:xfrm>
            <a:off x="188640" y="249492"/>
            <a:ext cx="6534726" cy="4374486"/>
          </a:xfrm>
        </p:spPr>
        <p:txBody>
          <a:bodyPr/>
          <a:lstStyle>
            <a:lvl1pPr marL="609585" indent="-609585">
              <a:buFont typeface="Arial" pitchFamily="34" charset="0"/>
              <a:buChar char="•"/>
              <a:defRPr>
                <a:solidFill>
                  <a:schemeClr val="bg1"/>
                </a:solidFill>
              </a:defRPr>
            </a:lvl1pPr>
            <a:lvl2pPr marL="1219170" indent="-609585">
              <a:buFont typeface="Arial" pitchFamily="34" charset="0"/>
              <a:buChar char="•"/>
              <a:defRPr>
                <a:solidFill>
                  <a:schemeClr val="bg1"/>
                </a:solidFill>
              </a:defRPr>
            </a:lvl2pPr>
            <a:lvl3pPr marL="1676358" indent="-457189">
              <a:buFont typeface="Arial" pitchFamily="34" charset="0"/>
              <a:buChar char="•"/>
              <a:defRPr>
                <a:solidFill>
                  <a:schemeClr val="bg1"/>
                </a:solidFill>
              </a:defRPr>
            </a:lvl3pPr>
            <a:lvl4pPr marL="2285943" indent="-457189">
              <a:buFont typeface="Arial" pitchFamily="34" charset="0"/>
              <a:buChar char="•"/>
              <a:defRPr>
                <a:solidFill>
                  <a:schemeClr val="bg1"/>
                </a:solidFill>
              </a:defRPr>
            </a:lvl4pPr>
            <a:lvl5pPr marL="2895528" indent="-457189">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4" hasCustomPrompt="1"/>
          </p:nvPr>
        </p:nvSpPr>
        <p:spPr>
          <a:xfrm>
            <a:off x="188122" y="4786107"/>
            <a:ext cx="4321001" cy="190500"/>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pitchFamily="34" charset="0"/>
              <a:buNone/>
              <a:tabLst/>
              <a:defRPr sz="1600"/>
            </a:lvl1pPr>
            <a:lvl2pPr>
              <a:defRPr sz="1600"/>
            </a:lvl2pPr>
            <a:lvl3pPr>
              <a:defRPr sz="1600"/>
            </a:lvl3pPr>
            <a:lvl4pPr>
              <a:defRPr sz="1600"/>
            </a:lvl4pPr>
            <a:lvl5pPr>
              <a:defRPr sz="1600"/>
            </a:lvl5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n-GB" dirty="0">
                <a:solidFill>
                  <a:schemeClr val="bg1"/>
                </a:solidFill>
              </a:rPr>
              <a:t>Aerospace</a:t>
            </a:r>
            <a:r>
              <a:rPr lang="en-GB" baseline="0" dirty="0">
                <a:solidFill>
                  <a:schemeClr val="bg1"/>
                </a:solidFill>
              </a:rPr>
              <a:t> Technology Institute – Title of Presentation – Authors Name</a:t>
            </a:r>
            <a:endParaRPr lang="en-GB" dirty="0">
              <a:solidFill>
                <a:schemeClr val="bg1"/>
              </a:solidFill>
            </a:endParaRPr>
          </a:p>
          <a:p>
            <a:pPr lvl="0"/>
            <a:endParaRPr lang="en-GB" dirty="0"/>
          </a:p>
        </p:txBody>
      </p:sp>
      <p:sp>
        <p:nvSpPr>
          <p:cNvPr id="8" name="Text Placeholder 11"/>
          <p:cNvSpPr>
            <a:spLocks noGrp="1"/>
          </p:cNvSpPr>
          <p:nvPr>
            <p:ph type="body" sz="quarter" idx="15" hasCustomPrompt="1"/>
          </p:nvPr>
        </p:nvSpPr>
        <p:spPr>
          <a:xfrm>
            <a:off x="4778930" y="4786516"/>
            <a:ext cx="1134349" cy="215504"/>
          </a:xfrm>
        </p:spPr>
        <p:txBody>
          <a:bodyPr>
            <a:noAutofit/>
          </a:bodyPr>
          <a:lstStyle>
            <a:lvl1pPr marL="0" indent="0" algn="r">
              <a:buNone/>
              <a:defRPr sz="1600" baseline="0"/>
            </a:lvl1pPr>
            <a:lvl2pPr>
              <a:defRPr sz="1600"/>
            </a:lvl2pPr>
            <a:lvl3pPr>
              <a:defRPr sz="1600"/>
            </a:lvl3pPr>
            <a:lvl4pPr>
              <a:defRPr sz="1600"/>
            </a:lvl4pPr>
            <a:lvl5pPr>
              <a:defRPr sz="1600"/>
            </a:lvl5pPr>
          </a:lstStyle>
          <a:p>
            <a:pPr lvl="0"/>
            <a:r>
              <a:rPr lang="en-GB" dirty="0"/>
              <a:t>Date: 01.01.2018</a:t>
            </a:r>
          </a:p>
        </p:txBody>
      </p:sp>
    </p:spTree>
    <p:extLst>
      <p:ext uri="{BB962C8B-B14F-4D97-AF65-F5344CB8AC3E}">
        <p14:creationId xmlns:p14="http://schemas.microsoft.com/office/powerpoint/2010/main" val="49298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1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88643" y="141482"/>
            <a:ext cx="6532397" cy="616465"/>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88643" y="811951"/>
            <a:ext cx="6534725" cy="1620180"/>
          </a:xfrm>
        </p:spPr>
        <p:txBody>
          <a:bodyPr>
            <a:normAutofit/>
          </a:bodyPr>
          <a:lstStyle>
            <a:lvl1pPr marL="0" indent="0" algn="l">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18CF9FD8-4A7E-4103-A5A6-C142B0F820B5}" type="slidenum">
              <a:rPr lang="en-GB" smtClean="0"/>
              <a:t>‹#›</a:t>
            </a:fld>
            <a:endParaRPr lang="en-GB"/>
          </a:p>
        </p:txBody>
      </p:sp>
      <p:sp>
        <p:nvSpPr>
          <p:cNvPr id="5" name="Picture Placeholder 4"/>
          <p:cNvSpPr>
            <a:spLocks noGrp="1"/>
          </p:cNvSpPr>
          <p:nvPr>
            <p:ph type="pic" sz="quarter" idx="14"/>
          </p:nvPr>
        </p:nvSpPr>
        <p:spPr>
          <a:xfrm>
            <a:off x="188640" y="2540145"/>
            <a:ext cx="6534176" cy="1999059"/>
          </a:xfrm>
        </p:spPr>
        <p:txBody>
          <a:bodyPr/>
          <a:lstStyle/>
          <a:p>
            <a:endParaRPr lang="en-GB" dirty="0"/>
          </a:p>
        </p:txBody>
      </p:sp>
      <p:sp>
        <p:nvSpPr>
          <p:cNvPr id="9" name="Text Placeholder 3"/>
          <p:cNvSpPr>
            <a:spLocks noGrp="1"/>
          </p:cNvSpPr>
          <p:nvPr>
            <p:ph type="body" sz="quarter" idx="15" hasCustomPrompt="1"/>
          </p:nvPr>
        </p:nvSpPr>
        <p:spPr>
          <a:xfrm>
            <a:off x="188122" y="4786107"/>
            <a:ext cx="4321001" cy="190500"/>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pitchFamily="34" charset="0"/>
              <a:buNone/>
              <a:tabLst/>
              <a:defRPr sz="1600"/>
            </a:lvl1pPr>
            <a:lvl2pPr>
              <a:defRPr sz="1600"/>
            </a:lvl2pPr>
            <a:lvl3pPr>
              <a:defRPr sz="1600"/>
            </a:lvl3pPr>
            <a:lvl4pPr>
              <a:defRPr sz="1600"/>
            </a:lvl4pPr>
            <a:lvl5pPr>
              <a:defRPr sz="1600"/>
            </a:lvl5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n-GB" dirty="0">
                <a:solidFill>
                  <a:schemeClr val="bg1"/>
                </a:solidFill>
              </a:rPr>
              <a:t>Aerospace</a:t>
            </a:r>
            <a:r>
              <a:rPr lang="en-GB" baseline="0" dirty="0">
                <a:solidFill>
                  <a:schemeClr val="bg1"/>
                </a:solidFill>
              </a:rPr>
              <a:t> Technology Institute – Title of Presentation – Authors Name</a:t>
            </a:r>
            <a:endParaRPr lang="en-GB" dirty="0">
              <a:solidFill>
                <a:schemeClr val="bg1"/>
              </a:solidFill>
            </a:endParaRPr>
          </a:p>
          <a:p>
            <a:pPr lvl="0"/>
            <a:endParaRPr lang="en-GB" dirty="0"/>
          </a:p>
        </p:txBody>
      </p:sp>
      <p:sp>
        <p:nvSpPr>
          <p:cNvPr id="10" name="Text Placeholder 11"/>
          <p:cNvSpPr>
            <a:spLocks noGrp="1"/>
          </p:cNvSpPr>
          <p:nvPr>
            <p:ph type="body" sz="quarter" idx="16" hasCustomPrompt="1"/>
          </p:nvPr>
        </p:nvSpPr>
        <p:spPr>
          <a:xfrm>
            <a:off x="4778930" y="4786516"/>
            <a:ext cx="1134349" cy="215504"/>
          </a:xfrm>
        </p:spPr>
        <p:txBody>
          <a:bodyPr>
            <a:noAutofit/>
          </a:bodyPr>
          <a:lstStyle>
            <a:lvl1pPr marL="0" indent="0" algn="r">
              <a:buNone/>
              <a:defRPr sz="1600" baseline="0"/>
            </a:lvl1pPr>
            <a:lvl2pPr>
              <a:defRPr sz="1600"/>
            </a:lvl2pPr>
            <a:lvl3pPr>
              <a:defRPr sz="1600"/>
            </a:lvl3pPr>
            <a:lvl4pPr>
              <a:defRPr sz="1600"/>
            </a:lvl4pPr>
            <a:lvl5pPr>
              <a:defRPr sz="1600"/>
            </a:lvl5pPr>
          </a:lstStyle>
          <a:p>
            <a:pPr lvl="0"/>
            <a:r>
              <a:rPr lang="en-GB" dirty="0"/>
              <a:t>Date: 01.01.2018</a:t>
            </a:r>
          </a:p>
        </p:txBody>
      </p:sp>
    </p:spTree>
    <p:extLst>
      <p:ext uri="{BB962C8B-B14F-4D97-AF65-F5344CB8AC3E}">
        <p14:creationId xmlns:p14="http://schemas.microsoft.com/office/powerpoint/2010/main" val="707828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4.jpg"/><Relationship Id="rId4" Type="http://schemas.openxmlformats.org/officeDocument/2006/relationships/slideLayout" Target="../slideLayouts/slideLayout1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1984530"/>
            <a:ext cx="61722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346366812"/>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defTabSz="1219170" rtl="0" eaLnBrk="1" latinLnBrk="0" hangingPunct="1">
        <a:spcBef>
          <a:spcPct val="0"/>
        </a:spcBef>
        <a:buNone/>
        <a:defRPr sz="5867"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accent2"/>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accent2"/>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accent2"/>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accent2"/>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accent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730" y="1815666"/>
            <a:ext cx="5724636"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998730" y="2517744"/>
            <a:ext cx="5724636" cy="1842928"/>
          </a:xfrm>
          <a:prstGeom prst="rect">
            <a:avLst/>
          </a:prstGeom>
        </p:spPr>
        <p:txBody>
          <a:bodyPr vert="horz" lIns="91440" tIns="45720" rIns="91440" bIns="45720" rtlCol="0">
            <a:normAutofit/>
          </a:bodyPr>
          <a:lstStyle/>
          <a:p>
            <a:pPr lvl="0"/>
            <a:r>
              <a:rPr lang="en-US" dirty="0"/>
              <a:t>Click to edit Master text styles</a:t>
            </a:r>
            <a:endParaRPr lang="en-GB" dirty="0"/>
          </a:p>
        </p:txBody>
      </p:sp>
      <p:sp>
        <p:nvSpPr>
          <p:cNvPr id="6" name="Slide Number Placeholder 5"/>
          <p:cNvSpPr>
            <a:spLocks noGrp="1"/>
          </p:cNvSpPr>
          <p:nvPr>
            <p:ph type="sldNum" sz="quarter" idx="4"/>
          </p:nvPr>
        </p:nvSpPr>
        <p:spPr>
          <a:xfrm>
            <a:off x="5913276" y="4731990"/>
            <a:ext cx="810090" cy="273844"/>
          </a:xfrm>
          <a:prstGeom prst="rect">
            <a:avLst/>
          </a:prstGeom>
        </p:spPr>
        <p:txBody>
          <a:bodyPr vert="horz" lIns="91440" tIns="45720" rIns="91440" bIns="45720" rtlCol="0" anchor="ctr"/>
          <a:lstStyle>
            <a:lvl1pPr algn="r">
              <a:defRPr sz="1600">
                <a:solidFill>
                  <a:schemeClr val="bg1"/>
                </a:solidFill>
              </a:defRPr>
            </a:lvl1pPr>
          </a:lstStyle>
          <a:p>
            <a:fld id="{90486C92-4F80-45A3-8B3C-65F962228F0D}" type="slidenum">
              <a:rPr lang="en-GB" smtClean="0"/>
              <a:pPr/>
              <a:t>‹#›</a:t>
            </a:fld>
            <a:endParaRPr lang="en-GB" dirty="0"/>
          </a:p>
        </p:txBody>
      </p:sp>
    </p:spTree>
    <p:extLst>
      <p:ext uri="{BB962C8B-B14F-4D97-AF65-F5344CB8AC3E}">
        <p14:creationId xmlns:p14="http://schemas.microsoft.com/office/powerpoint/2010/main" val="2603314343"/>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p:hf hdr="0" ftr="0" dt="0"/>
  <p:txStyles>
    <p:titleStyle>
      <a:lvl1pPr algn="l" defTabSz="1219170" rtl="0" eaLnBrk="1" latinLnBrk="0" hangingPunct="1">
        <a:spcBef>
          <a:spcPct val="0"/>
        </a:spcBef>
        <a:buNone/>
        <a:defRPr sz="5867" b="1" kern="1200">
          <a:solidFill>
            <a:schemeClr val="bg1"/>
          </a:solidFill>
          <a:latin typeface="+mj-lt"/>
          <a:ea typeface="+mj-ea"/>
          <a:cs typeface="+mj-cs"/>
        </a:defRPr>
      </a:lvl1pPr>
    </p:titleStyle>
    <p:bodyStyle>
      <a:lvl1pPr marL="0" indent="0" algn="l" defTabSz="1219170" rtl="0" eaLnBrk="1" latinLnBrk="0" hangingPunct="1">
        <a:spcBef>
          <a:spcPct val="20000"/>
        </a:spcBef>
        <a:buFont typeface="Arial" pitchFamily="34" charset="0"/>
        <a:buNone/>
        <a:defRPr sz="4267" kern="1200">
          <a:solidFill>
            <a:schemeClr val="bg1"/>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640" y="87474"/>
            <a:ext cx="6534726" cy="69158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88640" y="1081650"/>
            <a:ext cx="6534726" cy="35423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021288" y="4728177"/>
            <a:ext cx="702078" cy="273844"/>
          </a:xfrm>
          <a:prstGeom prst="rect">
            <a:avLst/>
          </a:prstGeom>
        </p:spPr>
        <p:txBody>
          <a:bodyPr vert="horz" lIns="91440" tIns="45720" rIns="91440" bIns="45720" rtlCol="0" anchor="ctr"/>
          <a:lstStyle>
            <a:lvl1pPr algn="r">
              <a:defRPr sz="1600">
                <a:solidFill>
                  <a:schemeClr val="bg1"/>
                </a:solidFill>
              </a:defRPr>
            </a:lvl1pPr>
          </a:lstStyle>
          <a:p>
            <a:fld id="{18CF9FD8-4A7E-4103-A5A6-C142B0F820B5}" type="slidenum">
              <a:rPr lang="en-GB" smtClean="0"/>
              <a:pPr/>
              <a:t>‹#›</a:t>
            </a:fld>
            <a:endParaRPr lang="en-GB" dirty="0"/>
          </a:p>
        </p:txBody>
      </p:sp>
    </p:spTree>
    <p:extLst>
      <p:ext uri="{BB962C8B-B14F-4D97-AF65-F5344CB8AC3E}">
        <p14:creationId xmlns:p14="http://schemas.microsoft.com/office/powerpoint/2010/main" val="3231688003"/>
      </p:ext>
    </p:extLst>
  </p:cSld>
  <p:clrMap bg1="lt1" tx1="dk1" bg2="lt2" tx2="dk2" accent1="accent1" accent2="accent2" accent3="accent3" accent4="accent4" accent5="accent5" accent6="accent6" hlink="hlink" folHlink="folHlink"/>
  <p:sldLayoutIdLst>
    <p:sldLayoutId id="2147483674" r:id="rId1"/>
    <p:sldLayoutId id="2147483688" r:id="rId2"/>
    <p:sldLayoutId id="2147483686" r:id="rId3"/>
    <p:sldLayoutId id="2147483689" r:id="rId4"/>
    <p:sldLayoutId id="2147483684" r:id="rId5"/>
    <p:sldLayoutId id="2147483685" r:id="rId6"/>
    <p:sldLayoutId id="2147483687" r:id="rId7"/>
  </p:sldLayoutIdLst>
  <p:hf hdr="0" ftr="0" dt="0"/>
  <p:txStyles>
    <p:titleStyle>
      <a:lvl1pPr algn="l" defTabSz="1219170" rtl="0" eaLnBrk="1" latinLnBrk="0" hangingPunct="1">
        <a:spcBef>
          <a:spcPct val="0"/>
        </a:spcBef>
        <a:buNone/>
        <a:defRPr sz="5333" b="1" kern="1200">
          <a:solidFill>
            <a:schemeClr val="bg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667" kern="1200">
          <a:solidFill>
            <a:schemeClr val="bg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133" kern="1200">
          <a:solidFill>
            <a:schemeClr val="bg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867"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640" y="87474"/>
            <a:ext cx="6480720" cy="69158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88640" y="1081645"/>
            <a:ext cx="6480720" cy="35423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021288" y="4728177"/>
            <a:ext cx="702078" cy="273844"/>
          </a:xfrm>
          <a:prstGeom prst="rect">
            <a:avLst/>
          </a:prstGeom>
        </p:spPr>
        <p:txBody>
          <a:bodyPr vert="horz" lIns="91440" tIns="45720" rIns="91440" bIns="45720" rtlCol="0" anchor="ctr"/>
          <a:lstStyle>
            <a:lvl1pPr algn="r">
              <a:defRPr sz="900">
                <a:solidFill>
                  <a:schemeClr val="bg1"/>
                </a:solidFill>
              </a:defRPr>
            </a:lvl1pPr>
          </a:lstStyle>
          <a:p>
            <a:fld id="{18CF9FD8-4A7E-4103-A5A6-C142B0F820B5}" type="slidenum">
              <a:rPr lang="en-GB" smtClean="0"/>
              <a:pPr/>
              <a:t>‹#›</a:t>
            </a:fld>
            <a:endParaRPr lang="en-GB" dirty="0"/>
          </a:p>
        </p:txBody>
      </p:sp>
    </p:spTree>
    <p:extLst>
      <p:ext uri="{BB962C8B-B14F-4D97-AF65-F5344CB8AC3E}">
        <p14:creationId xmlns:p14="http://schemas.microsoft.com/office/powerpoint/2010/main" val="2385065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l" defTabSz="685800" rtl="0" eaLnBrk="1" latinLnBrk="0" hangingPunct="1">
        <a:spcBef>
          <a:spcPct val="0"/>
        </a:spcBef>
        <a:buNone/>
        <a:defRPr sz="3000" b="1"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1800" kern="1200">
          <a:solidFill>
            <a:schemeClr val="bg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500" kern="1200">
          <a:solidFill>
            <a:schemeClr val="bg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bg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200" kern="1200">
          <a:solidFill>
            <a:schemeClr val="bg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05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4.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8EC9E4-3F18-43C4-BB50-4634D1F28C36}"/>
              </a:ext>
            </a:extLst>
          </p:cNvPr>
          <p:cNvSpPr>
            <a:spLocks noGrp="1"/>
          </p:cNvSpPr>
          <p:nvPr>
            <p:ph type="title"/>
          </p:nvPr>
        </p:nvSpPr>
        <p:spPr>
          <a:xfrm>
            <a:off x="548679" y="1995686"/>
            <a:ext cx="5832649" cy="1143000"/>
          </a:xfrm>
        </p:spPr>
        <p:txBody>
          <a:bodyPr>
            <a:noAutofit/>
          </a:bodyPr>
          <a:lstStyle/>
          <a:p>
            <a:r>
              <a:rPr lang="en-GB" sz="2400" dirty="0"/>
              <a:t>Through - life Engineering Services Technology Strategy for UK Aerospace</a:t>
            </a:r>
          </a:p>
        </p:txBody>
      </p:sp>
      <p:sp>
        <p:nvSpPr>
          <p:cNvPr id="4" name="Text Placeholder 3">
            <a:extLst>
              <a:ext uri="{FF2B5EF4-FFF2-40B4-BE49-F238E27FC236}">
                <a16:creationId xmlns:a16="http://schemas.microsoft.com/office/drawing/2014/main" xmlns="" id="{9E760CE6-F004-41D6-A7EB-1C1877710985}"/>
              </a:ext>
            </a:extLst>
          </p:cNvPr>
          <p:cNvSpPr>
            <a:spLocks noGrp="1"/>
          </p:cNvSpPr>
          <p:nvPr>
            <p:ph type="body" sz="quarter" idx="12"/>
          </p:nvPr>
        </p:nvSpPr>
        <p:spPr>
          <a:xfrm>
            <a:off x="2312876" y="3363838"/>
            <a:ext cx="2232247" cy="657200"/>
          </a:xfrm>
        </p:spPr>
        <p:txBody>
          <a:bodyPr/>
          <a:lstStyle/>
          <a:p>
            <a:pPr algn="ctr"/>
            <a:r>
              <a:rPr lang="en-GB" dirty="0"/>
              <a:t>Balaji Srimoolanathan</a:t>
            </a:r>
          </a:p>
          <a:p>
            <a:pPr algn="ctr"/>
            <a:r>
              <a:rPr lang="en-GB" dirty="0"/>
              <a:t>Strategy Manager</a:t>
            </a:r>
          </a:p>
        </p:txBody>
      </p:sp>
      <p:sp>
        <p:nvSpPr>
          <p:cNvPr id="5" name="Text Placeholder 4">
            <a:extLst>
              <a:ext uri="{FF2B5EF4-FFF2-40B4-BE49-F238E27FC236}">
                <a16:creationId xmlns:a16="http://schemas.microsoft.com/office/drawing/2014/main" xmlns="" id="{919D9ABB-6FA1-491B-80DE-DA952CDDDA60}"/>
              </a:ext>
            </a:extLst>
          </p:cNvPr>
          <p:cNvSpPr>
            <a:spLocks noGrp="1"/>
          </p:cNvSpPr>
          <p:nvPr>
            <p:ph type="body" sz="quarter" idx="13"/>
          </p:nvPr>
        </p:nvSpPr>
        <p:spPr>
          <a:xfrm>
            <a:off x="5157192" y="4731990"/>
            <a:ext cx="1458516" cy="269081"/>
          </a:xfrm>
        </p:spPr>
        <p:txBody>
          <a:bodyPr/>
          <a:lstStyle/>
          <a:p>
            <a:pPr marL="0" indent="0">
              <a:buNone/>
            </a:pPr>
            <a:r>
              <a:rPr lang="en-GB" sz="1200" dirty="0"/>
              <a:t>06/12/2017</a:t>
            </a:r>
          </a:p>
        </p:txBody>
      </p:sp>
    </p:spTree>
    <p:extLst>
      <p:ext uri="{BB962C8B-B14F-4D97-AF65-F5344CB8AC3E}">
        <p14:creationId xmlns:p14="http://schemas.microsoft.com/office/powerpoint/2010/main" val="231597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6617043-B082-4D13-9625-A1498FD21BC8}"/>
              </a:ext>
            </a:extLst>
          </p:cNvPr>
          <p:cNvSpPr>
            <a:spLocks noGrp="1"/>
          </p:cNvSpPr>
          <p:nvPr>
            <p:ph type="ctrTitle"/>
          </p:nvPr>
        </p:nvSpPr>
        <p:spPr/>
        <p:txBody>
          <a:bodyPr vert="horz" lIns="91440" tIns="45720" rIns="91440" bIns="45720" rtlCol="0" anchor="ctr">
            <a:noAutofit/>
          </a:bodyPr>
          <a:lstStyle/>
          <a:p>
            <a:r>
              <a:rPr lang="en-GB" sz="2400" dirty="0"/>
              <a:t>TES Framework</a:t>
            </a:r>
          </a:p>
        </p:txBody>
      </p:sp>
      <p:sp>
        <p:nvSpPr>
          <p:cNvPr id="14" name="Rectangle 13">
            <a:extLst>
              <a:ext uri="{FF2B5EF4-FFF2-40B4-BE49-F238E27FC236}">
                <a16:creationId xmlns:a16="http://schemas.microsoft.com/office/drawing/2014/main" xmlns="" id="{3ECFEFA0-297C-4E0F-BEA9-D44EF4089A80}"/>
              </a:ext>
            </a:extLst>
          </p:cNvPr>
          <p:cNvSpPr/>
          <p:nvPr/>
        </p:nvSpPr>
        <p:spPr>
          <a:xfrm>
            <a:off x="188806" y="627534"/>
            <a:ext cx="6532838" cy="577081"/>
          </a:xfrm>
          <a:prstGeom prst="rect">
            <a:avLst/>
          </a:prstGeom>
          <a:ln>
            <a:noFill/>
          </a:ln>
        </p:spPr>
        <p:txBody>
          <a:bodyPr wrap="square">
            <a:spAutoFit/>
          </a:bodyPr>
          <a:lstStyle/>
          <a:p>
            <a:pPr algn="just" defTabSz="457200">
              <a:tabLst>
                <a:tab pos="90170" algn="l"/>
                <a:tab pos="180340" algn="l"/>
              </a:tabLst>
            </a:pPr>
            <a:r>
              <a:rPr lang="en-GB" sz="1050" spc="-5" dirty="0">
                <a:solidFill>
                  <a:prstClr val="black"/>
                </a:solidFill>
                <a:ea typeface="Calibri" panose="020F0502020204030204" pitchFamily="34" charset="0"/>
                <a:cs typeface="Times New Roman" panose="02020603050405020304" pitchFamily="18" charset="0"/>
              </a:rPr>
              <a:t>Using insights gathered from the sector, the ATI has created a framework for understanding the technologies and capabilities required to deliver potential service offerings. It enables companies to assess where they are on their servitisation journey from a knowledge, tools and technology perspective. </a:t>
            </a:r>
            <a:endParaRPr lang="en-GB" sz="1050" dirty="0">
              <a:solidFill>
                <a:prstClr val="black"/>
              </a:solidFill>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8CA6D5CD-436A-4C9F-91E0-2380594A59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48" y="1131590"/>
            <a:ext cx="6326925" cy="4011910"/>
          </a:xfrm>
          <a:prstGeom prst="rect">
            <a:avLst/>
          </a:prstGeom>
          <a:noFill/>
          <a:ln>
            <a:noFill/>
          </a:ln>
        </p:spPr>
      </p:pic>
    </p:spTree>
    <p:extLst>
      <p:ext uri="{BB962C8B-B14F-4D97-AF65-F5344CB8AC3E}">
        <p14:creationId xmlns:p14="http://schemas.microsoft.com/office/powerpoint/2010/main" val="257996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6617043-B082-4D13-9625-A1498FD21BC8}"/>
              </a:ext>
            </a:extLst>
          </p:cNvPr>
          <p:cNvSpPr>
            <a:spLocks noGrp="1"/>
          </p:cNvSpPr>
          <p:nvPr>
            <p:ph type="ctrTitle"/>
          </p:nvPr>
        </p:nvSpPr>
        <p:spPr/>
        <p:txBody>
          <a:bodyPr vert="horz" lIns="91440" tIns="45720" rIns="91440" bIns="45720" rtlCol="0" anchor="ctr">
            <a:noAutofit/>
          </a:bodyPr>
          <a:lstStyle/>
          <a:p>
            <a:r>
              <a:rPr lang="en-GB" sz="2400" dirty="0"/>
              <a:t>Knowledge Requirements</a:t>
            </a:r>
          </a:p>
        </p:txBody>
      </p:sp>
      <p:sp>
        <p:nvSpPr>
          <p:cNvPr id="14" name="Rectangle 13">
            <a:extLst>
              <a:ext uri="{FF2B5EF4-FFF2-40B4-BE49-F238E27FC236}">
                <a16:creationId xmlns:a16="http://schemas.microsoft.com/office/drawing/2014/main" xmlns="" id="{3ECFEFA0-297C-4E0F-BEA9-D44EF4089A80}"/>
              </a:ext>
            </a:extLst>
          </p:cNvPr>
          <p:cNvSpPr/>
          <p:nvPr/>
        </p:nvSpPr>
        <p:spPr>
          <a:xfrm>
            <a:off x="188806" y="627534"/>
            <a:ext cx="6532838" cy="577081"/>
          </a:xfrm>
          <a:prstGeom prst="rect">
            <a:avLst/>
          </a:prstGeom>
          <a:ln>
            <a:noFill/>
          </a:ln>
        </p:spPr>
        <p:txBody>
          <a:bodyPr wrap="square">
            <a:spAutoFit/>
          </a:bodyPr>
          <a:lstStyle/>
          <a:p>
            <a:pPr algn="just" defTabSz="457200">
              <a:tabLst>
                <a:tab pos="90170" algn="l"/>
                <a:tab pos="180340" algn="l"/>
              </a:tabLst>
            </a:pPr>
            <a:r>
              <a:rPr lang="en-GB" sz="1050" spc="-5" dirty="0">
                <a:solidFill>
                  <a:prstClr val="black"/>
                </a:solidFill>
                <a:ea typeface="Calibri" panose="020F0502020204030204" pitchFamily="34" charset="0"/>
                <a:cs typeface="Times New Roman" panose="02020603050405020304" pitchFamily="18" charset="0"/>
              </a:rPr>
              <a:t>Service knowledge enables organisations to make physical or operational changes to products or assets in response to awareness of their current condition. Knowledge is generated by monitoring, diagnostic and prognostic technologies, and decision support systems.</a:t>
            </a:r>
            <a:endParaRPr lang="en-GB" sz="1050" dirty="0">
              <a:solidFill>
                <a:prstClr val="black"/>
              </a:solidFill>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B207524B-8748-485B-86D0-8920748BDE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6672" y="1243999"/>
            <a:ext cx="5760640" cy="3600400"/>
          </a:xfrm>
          <a:prstGeom prst="rect">
            <a:avLst/>
          </a:prstGeom>
          <a:noFill/>
          <a:ln>
            <a:noFill/>
          </a:ln>
        </p:spPr>
      </p:pic>
    </p:spTree>
    <p:extLst>
      <p:ext uri="{BB962C8B-B14F-4D97-AF65-F5344CB8AC3E}">
        <p14:creationId xmlns:p14="http://schemas.microsoft.com/office/powerpoint/2010/main" val="66231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6617043-B082-4D13-9625-A1498FD21BC8}"/>
              </a:ext>
            </a:extLst>
          </p:cNvPr>
          <p:cNvSpPr>
            <a:spLocks noGrp="1"/>
          </p:cNvSpPr>
          <p:nvPr>
            <p:ph type="ctrTitle"/>
          </p:nvPr>
        </p:nvSpPr>
        <p:spPr/>
        <p:txBody>
          <a:bodyPr vert="horz" lIns="91440" tIns="45720" rIns="91440" bIns="45720" rtlCol="0" anchor="ctr">
            <a:noAutofit/>
          </a:bodyPr>
          <a:lstStyle/>
          <a:p>
            <a:r>
              <a:rPr lang="en-GB" sz="2400" dirty="0"/>
              <a:t>Tools and Standards</a:t>
            </a:r>
          </a:p>
        </p:txBody>
      </p:sp>
      <p:sp>
        <p:nvSpPr>
          <p:cNvPr id="14" name="Rectangle 13">
            <a:extLst>
              <a:ext uri="{FF2B5EF4-FFF2-40B4-BE49-F238E27FC236}">
                <a16:creationId xmlns:a16="http://schemas.microsoft.com/office/drawing/2014/main" xmlns="" id="{3ECFEFA0-297C-4E0F-BEA9-D44EF4089A80}"/>
              </a:ext>
            </a:extLst>
          </p:cNvPr>
          <p:cNvSpPr/>
          <p:nvPr/>
        </p:nvSpPr>
        <p:spPr>
          <a:xfrm>
            <a:off x="188806" y="627534"/>
            <a:ext cx="6532838" cy="738664"/>
          </a:xfrm>
          <a:prstGeom prst="rect">
            <a:avLst/>
          </a:prstGeom>
          <a:ln>
            <a:noFill/>
          </a:ln>
        </p:spPr>
        <p:txBody>
          <a:bodyPr wrap="square">
            <a:spAutoFit/>
          </a:bodyPr>
          <a:lstStyle/>
          <a:p>
            <a:pPr algn="just" defTabSz="457200">
              <a:tabLst>
                <a:tab pos="90170" algn="l"/>
                <a:tab pos="180340" algn="l"/>
              </a:tabLst>
            </a:pPr>
            <a:r>
              <a:rPr lang="en-GB" sz="1050" spc="-5" dirty="0">
                <a:solidFill>
                  <a:prstClr val="black"/>
                </a:solidFill>
                <a:ea typeface="Calibri" panose="020F0502020204030204" pitchFamily="34" charset="0"/>
                <a:cs typeface="Times New Roman" panose="02020603050405020304" pitchFamily="18" charset="0"/>
              </a:rPr>
              <a:t>Tools and Standards underpin decision frameworks and are the backbone of technology platforms used to deliver through-life services. Through-life data architectures, decision optimisation tools, uncertainty models, and degradation/deterioration models were identified as near-term priorities for the UK, as were common data and interoperability standards</a:t>
            </a:r>
            <a:endParaRPr lang="en-GB" sz="1050" dirty="0">
              <a:solidFill>
                <a:prstClr val="black"/>
              </a:solidFill>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7BDEE73A-EA61-44CE-90A8-054E40DE8B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64" y="1419622"/>
            <a:ext cx="6128127" cy="3456384"/>
          </a:xfrm>
          <a:prstGeom prst="rect">
            <a:avLst/>
          </a:prstGeom>
          <a:noFill/>
          <a:ln>
            <a:noFill/>
          </a:ln>
        </p:spPr>
      </p:pic>
    </p:spTree>
    <p:extLst>
      <p:ext uri="{BB962C8B-B14F-4D97-AF65-F5344CB8AC3E}">
        <p14:creationId xmlns:p14="http://schemas.microsoft.com/office/powerpoint/2010/main" val="3843951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6617043-B082-4D13-9625-A1498FD21BC8}"/>
              </a:ext>
            </a:extLst>
          </p:cNvPr>
          <p:cNvSpPr>
            <a:spLocks noGrp="1"/>
          </p:cNvSpPr>
          <p:nvPr>
            <p:ph type="ctrTitle"/>
          </p:nvPr>
        </p:nvSpPr>
        <p:spPr/>
        <p:txBody>
          <a:bodyPr vert="horz" lIns="91440" tIns="45720" rIns="91440" bIns="45720" rtlCol="0" anchor="ctr">
            <a:noAutofit/>
          </a:bodyPr>
          <a:lstStyle/>
          <a:p>
            <a:r>
              <a:rPr lang="en-GB" sz="2400" dirty="0"/>
              <a:t>Technology Requirements</a:t>
            </a:r>
          </a:p>
        </p:txBody>
      </p:sp>
      <p:sp>
        <p:nvSpPr>
          <p:cNvPr id="14" name="Rectangle 13">
            <a:extLst>
              <a:ext uri="{FF2B5EF4-FFF2-40B4-BE49-F238E27FC236}">
                <a16:creationId xmlns:a16="http://schemas.microsoft.com/office/drawing/2014/main" xmlns="" id="{3ECFEFA0-297C-4E0F-BEA9-D44EF4089A80}"/>
              </a:ext>
            </a:extLst>
          </p:cNvPr>
          <p:cNvSpPr/>
          <p:nvPr/>
        </p:nvSpPr>
        <p:spPr>
          <a:xfrm>
            <a:off x="188806" y="716092"/>
            <a:ext cx="6532838" cy="415498"/>
          </a:xfrm>
          <a:prstGeom prst="rect">
            <a:avLst/>
          </a:prstGeom>
          <a:ln>
            <a:noFill/>
          </a:ln>
        </p:spPr>
        <p:txBody>
          <a:bodyPr wrap="square">
            <a:spAutoFit/>
          </a:bodyPr>
          <a:lstStyle/>
          <a:p>
            <a:pPr algn="just" defTabSz="457200">
              <a:tabLst>
                <a:tab pos="90170" algn="l"/>
                <a:tab pos="180340" algn="l"/>
              </a:tabLst>
            </a:pPr>
            <a:r>
              <a:rPr lang="en-GB" sz="1050" spc="-5" dirty="0">
                <a:solidFill>
                  <a:prstClr val="black"/>
                </a:solidFill>
                <a:ea typeface="Calibri" panose="020F0502020204030204" pitchFamily="34" charset="0"/>
                <a:cs typeface="Times New Roman" panose="02020603050405020304" pitchFamily="18" charset="0"/>
              </a:rPr>
              <a:t>A range of technologies have been identified as essential to enable the transition to through-life services. These range from in-situ repair to self-healing, along with digital technologies such as data aggregation and analysis platforms. </a:t>
            </a:r>
            <a:endParaRPr lang="en-GB" sz="1050" dirty="0">
              <a:solidFill>
                <a:prstClr val="black"/>
              </a:solidFill>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A7D8FFF2-0BCC-4F5E-A135-C8425050212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4885" y="1243999"/>
            <a:ext cx="6120680" cy="3704015"/>
          </a:xfrm>
          <a:prstGeom prst="rect">
            <a:avLst/>
          </a:prstGeom>
          <a:noFill/>
          <a:ln>
            <a:noFill/>
          </a:ln>
        </p:spPr>
      </p:pic>
    </p:spTree>
    <p:extLst>
      <p:ext uri="{BB962C8B-B14F-4D97-AF65-F5344CB8AC3E}">
        <p14:creationId xmlns:p14="http://schemas.microsoft.com/office/powerpoint/2010/main" val="365995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xmlns="" id="{987D4C7E-0989-4EC4-88DC-A817945B6355}"/>
              </a:ext>
            </a:extLst>
          </p:cNvPr>
          <p:cNvSpPr txBox="1">
            <a:spLocks/>
          </p:cNvSpPr>
          <p:nvPr/>
        </p:nvSpPr>
        <p:spPr>
          <a:xfrm>
            <a:off x="5209179" y="4803998"/>
            <a:ext cx="1512465" cy="215504"/>
          </a:xfrm>
          <a:prstGeom prst="rect">
            <a:avLst/>
          </a:prstGeom>
        </p:spPr>
        <p:txBody>
          <a:bodyPr vert="horz" lIns="91440" tIns="45720" rIns="91440" bIns="45720" rtlCol="0">
            <a:noAutofit/>
          </a:bodyPr>
          <a:lstStyle>
            <a:lvl1pPr marL="0" indent="0" algn="r" defTabSz="1219170" rtl="0" eaLnBrk="1" latinLnBrk="0" hangingPunct="1">
              <a:spcBef>
                <a:spcPct val="20000"/>
              </a:spcBef>
              <a:buFont typeface="Arial" pitchFamily="34" charset="0"/>
              <a:buNone/>
              <a:defRPr sz="1600" kern="1200" baseline="0">
                <a:solidFill>
                  <a:schemeClr val="bg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1600" kern="1200">
                <a:solidFill>
                  <a:schemeClr val="bg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1600" kern="1200">
                <a:solidFill>
                  <a:schemeClr val="bg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600" kern="1200">
                <a:solidFill>
                  <a:schemeClr val="bg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600"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100" dirty="0"/>
              <a:t>17/10/2017</a:t>
            </a:r>
          </a:p>
        </p:txBody>
      </p:sp>
      <p:sp>
        <p:nvSpPr>
          <p:cNvPr id="8" name="Title 5">
            <a:extLst>
              <a:ext uri="{FF2B5EF4-FFF2-40B4-BE49-F238E27FC236}">
                <a16:creationId xmlns:a16="http://schemas.microsoft.com/office/drawing/2014/main" xmlns="" id="{D696DB3C-066E-4F5D-BC84-551E43018117}"/>
              </a:ext>
            </a:extLst>
          </p:cNvPr>
          <p:cNvSpPr>
            <a:spLocks noGrp="1"/>
          </p:cNvSpPr>
          <p:nvPr>
            <p:ph type="ctrTitle"/>
          </p:nvPr>
        </p:nvSpPr>
        <p:spPr>
          <a:xfrm>
            <a:off x="188806" y="141482"/>
            <a:ext cx="6532838" cy="616465"/>
          </a:xfrm>
        </p:spPr>
        <p:txBody>
          <a:bodyPr vert="horz" lIns="91440" tIns="45720" rIns="91440" bIns="45720" rtlCol="0" anchor="ctr">
            <a:noAutofit/>
          </a:bodyPr>
          <a:lstStyle/>
          <a:p>
            <a:r>
              <a:rPr lang="en-GB" sz="2400" dirty="0"/>
              <a:t>Other TES Technology Themes</a:t>
            </a:r>
          </a:p>
        </p:txBody>
      </p:sp>
      <p:sp>
        <p:nvSpPr>
          <p:cNvPr id="9" name="Rectangle 8">
            <a:extLst>
              <a:ext uri="{FF2B5EF4-FFF2-40B4-BE49-F238E27FC236}">
                <a16:creationId xmlns:a16="http://schemas.microsoft.com/office/drawing/2014/main" xmlns="" id="{4F06AE21-5029-41C1-AFCF-20C6497E0126}"/>
              </a:ext>
            </a:extLst>
          </p:cNvPr>
          <p:cNvSpPr/>
          <p:nvPr/>
        </p:nvSpPr>
        <p:spPr>
          <a:xfrm>
            <a:off x="188806" y="915566"/>
            <a:ext cx="6470775" cy="3260123"/>
          </a:xfrm>
          <a:prstGeom prst="rect">
            <a:avLst/>
          </a:prstGeom>
        </p:spPr>
        <p:txBody>
          <a:bodyPr wrap="square">
            <a:spAutoFit/>
          </a:bodyPr>
          <a:lstStyle/>
          <a:p>
            <a:pPr marL="176213" lvl="0" indent="-176213">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Prognostics - </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going beyond component level monitoring and aircraft level reasoning for prognostics</a:t>
            </a:r>
          </a:p>
          <a:p>
            <a:pPr marL="176213" lvl="0" indent="-176213">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Electronics degradation assessment and modelling - </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developing degradation models to predict remaining useful life (RUL)</a:t>
            </a:r>
          </a:p>
          <a:p>
            <a:pPr marL="176213" lvl="0" indent="-176213">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Secure sensor network </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 monitoring data collection</a:t>
            </a: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 </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cyber-secure sensor networks</a:t>
            </a:r>
          </a:p>
          <a:p>
            <a:pPr marL="176213" lvl="0" indent="-176213">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Science of compound degradation</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 model and database development focusing on difficult metals, composites and polymers </a:t>
            </a:r>
          </a:p>
          <a:p>
            <a:pPr marL="176213" lvl="0" indent="-176213">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Health assessment and life prediction</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using NDT techniques and advanced signal processing</a:t>
            </a:r>
          </a:p>
          <a:p>
            <a:pPr marL="176213" lvl="0" indent="-176213">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In-situ delivery</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focusing on miniaturisation of degradation assessment, borescope system development, robotic manipulators, repair and residual stress and incipient health assessment</a:t>
            </a:r>
          </a:p>
          <a:p>
            <a:pPr marL="176213" lvl="0" indent="-176213">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Integrated life study at design stage</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(e.g. CAD module) focusing on attribute trade-off, usage modelling, degradation model integration with design parameters and morphing of CAD for visualisation </a:t>
            </a:r>
          </a:p>
          <a:p>
            <a:pPr marL="176213" indent="-176213">
              <a:lnSpc>
                <a:spcPct val="115000"/>
              </a:lnSpc>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Digital Twin</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component, sub-system and system levels for life study including PLM, networked PLM, new data model for service and integration with a deterioration database</a:t>
            </a:r>
          </a:p>
          <a:p>
            <a:pPr lvl="0">
              <a:lnSpc>
                <a:spcPct val="115000"/>
              </a:lnSpc>
              <a:spcAft>
                <a:spcPts val="0"/>
              </a:spcAft>
            </a:pPr>
            <a:endParaRPr lang="en-GB" sz="1100" spc="-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115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xmlns="" id="{D696DB3C-066E-4F5D-BC84-551E43018117}"/>
              </a:ext>
            </a:extLst>
          </p:cNvPr>
          <p:cNvSpPr>
            <a:spLocks noGrp="1"/>
          </p:cNvSpPr>
          <p:nvPr>
            <p:ph type="ctrTitle"/>
          </p:nvPr>
        </p:nvSpPr>
        <p:spPr>
          <a:xfrm>
            <a:off x="188806" y="141482"/>
            <a:ext cx="6532838" cy="616465"/>
          </a:xfrm>
        </p:spPr>
        <p:txBody>
          <a:bodyPr vert="horz" lIns="91440" tIns="45720" rIns="91440" bIns="45720" rtlCol="0" anchor="ctr">
            <a:noAutofit/>
          </a:bodyPr>
          <a:lstStyle/>
          <a:p>
            <a:r>
              <a:rPr lang="en-GB" sz="2400" dirty="0"/>
              <a:t>Other TES Technology Themes</a:t>
            </a:r>
          </a:p>
        </p:txBody>
      </p:sp>
      <p:sp>
        <p:nvSpPr>
          <p:cNvPr id="9" name="Rectangle 8">
            <a:extLst>
              <a:ext uri="{FF2B5EF4-FFF2-40B4-BE49-F238E27FC236}">
                <a16:creationId xmlns:a16="http://schemas.microsoft.com/office/drawing/2014/main" xmlns="" id="{4F06AE21-5029-41C1-AFCF-20C6497E0126}"/>
              </a:ext>
            </a:extLst>
          </p:cNvPr>
          <p:cNvSpPr/>
          <p:nvPr/>
        </p:nvSpPr>
        <p:spPr>
          <a:xfrm>
            <a:off x="188806" y="915566"/>
            <a:ext cx="6336538" cy="3065455"/>
          </a:xfrm>
          <a:prstGeom prst="rect">
            <a:avLst/>
          </a:prstGeom>
        </p:spPr>
        <p:txBody>
          <a:bodyPr wrap="square">
            <a:spAutoFit/>
          </a:bodyPr>
          <a:lstStyle/>
          <a:p>
            <a:pPr marL="176213" lvl="0" indent="-176213" algn="just">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Design for Through-life</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No Fault Found, focusing on CAD modules for life studies, new materials and machines that never die</a:t>
            </a:r>
            <a:endParaRPr lang="en-GB" sz="1100" spc="-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6213" lvl="0" indent="-176213" algn="just">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Methods to minimise incipient damage/defects in manufacturing</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 extend life by reducing residual stress, micro cracks, thermal damage and through compound in-service degradation science</a:t>
            </a:r>
            <a:endParaRPr lang="en-GB" sz="1100" spc="-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6213" lvl="0" indent="-176213" algn="just">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Accurate health assessment</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including part/system sanctioning and self-health assessment technologies </a:t>
            </a:r>
            <a:endParaRPr lang="en-GB" sz="1100" spc="-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6213" lvl="0" indent="-176213" algn="just">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Prediction capability for remaining useful life</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(RUL) at component, sub-system and system level</a:t>
            </a:r>
            <a:endParaRPr lang="en-GB" sz="1100" spc="-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6213" lvl="0" indent="-176213" algn="just">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Life extension analysis </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including repair and re-manufacturing assessments, fatigue enhancement, mechanical vaccine at component, sub-system and system levels</a:t>
            </a:r>
            <a:endParaRPr lang="en-GB" sz="1100" spc="-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6213" lvl="0" indent="-176213" algn="just">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Self-engineering systems</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for zero-maintenance including self-repair and self-healing technologies</a:t>
            </a:r>
            <a:endParaRPr lang="en-GB" sz="1100" spc="-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6213" lvl="0" indent="-176213" algn="just">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Metal and composite repair technologies</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especially for novel materials and new components that cannot be repaired today. For metallic, inspection and deposition technologies to relieve stress, and the capability to machine and re-inspect. </a:t>
            </a:r>
            <a:endParaRPr lang="en-GB" sz="1100" spc="-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666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xmlns="" id="{F72C4C90-960C-4573-9EE6-16AE7CB311BB}"/>
              </a:ext>
            </a:extLst>
          </p:cNvPr>
          <p:cNvSpPr>
            <a:spLocks noGrp="1"/>
          </p:cNvSpPr>
          <p:nvPr>
            <p:ph type="ctrTitle"/>
          </p:nvPr>
        </p:nvSpPr>
        <p:spPr>
          <a:xfrm>
            <a:off x="188806" y="141482"/>
            <a:ext cx="6532838" cy="616465"/>
          </a:xfrm>
        </p:spPr>
        <p:txBody>
          <a:bodyPr vert="horz" lIns="91440" tIns="45720" rIns="91440" bIns="45720" rtlCol="0" anchor="ctr">
            <a:noAutofit/>
          </a:bodyPr>
          <a:lstStyle/>
          <a:p>
            <a:r>
              <a:rPr lang="en-GB" sz="2400" dirty="0"/>
              <a:t>Other TES R&amp;T Challenges</a:t>
            </a:r>
          </a:p>
        </p:txBody>
      </p:sp>
      <p:sp>
        <p:nvSpPr>
          <p:cNvPr id="2" name="Rectangle 1">
            <a:extLst>
              <a:ext uri="{FF2B5EF4-FFF2-40B4-BE49-F238E27FC236}">
                <a16:creationId xmlns:a16="http://schemas.microsoft.com/office/drawing/2014/main" xmlns="" id="{A9E8177F-AB98-46FF-A762-08AA1E327E63}"/>
              </a:ext>
            </a:extLst>
          </p:cNvPr>
          <p:cNvSpPr/>
          <p:nvPr/>
        </p:nvSpPr>
        <p:spPr>
          <a:xfrm>
            <a:off x="260648" y="843558"/>
            <a:ext cx="6336704" cy="1366528"/>
          </a:xfrm>
          <a:prstGeom prst="rect">
            <a:avLst/>
          </a:prstGeom>
        </p:spPr>
        <p:txBody>
          <a:bodyPr wrap="square">
            <a:spAutoFit/>
          </a:bodyPr>
          <a:lstStyle/>
          <a:p>
            <a:pPr marL="176213" lvl="0" indent="-176213" algn="just">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Analysis of surface quality and life</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including interface design for life and high performance, and maintaining ultra-precision features over time.</a:t>
            </a:r>
            <a:endParaRPr lang="en-GB" sz="1100" spc="-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6213" lvl="0" indent="-176213" algn="just">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Reducing energy/environment footprint through-life </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including analysis on reduce material consumption.</a:t>
            </a:r>
            <a:endParaRPr lang="en-GB" sz="1100" spc="-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6213" lvl="0" indent="-176213" algn="just">
              <a:lnSpc>
                <a:spcPct val="115000"/>
              </a:lnSpc>
              <a:spcAft>
                <a:spcPts val="0"/>
              </a:spcAft>
              <a:buFont typeface="Symbol" panose="05050102010706020507" pitchFamily="18" charset="2"/>
              <a:buChar char=""/>
            </a:pPr>
            <a:r>
              <a:rPr lang="en-GB" sz="12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Modelling usage scenarios</a:t>
            </a: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including Load modelling and Environmental modelling (to understand the relation between the environment and component features.	 </a:t>
            </a:r>
            <a:endParaRPr lang="en-GB" sz="1100" spc="-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9815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xmlns="" id="{F72C4C90-960C-4573-9EE6-16AE7CB311BB}"/>
              </a:ext>
            </a:extLst>
          </p:cNvPr>
          <p:cNvSpPr>
            <a:spLocks noGrp="1"/>
          </p:cNvSpPr>
          <p:nvPr>
            <p:ph type="ctrTitle"/>
          </p:nvPr>
        </p:nvSpPr>
        <p:spPr>
          <a:xfrm>
            <a:off x="188806" y="141482"/>
            <a:ext cx="6532838" cy="616465"/>
          </a:xfrm>
        </p:spPr>
        <p:txBody>
          <a:bodyPr vert="horz" lIns="91440" tIns="45720" rIns="91440" bIns="45720" rtlCol="0" anchor="ctr">
            <a:noAutofit/>
          </a:bodyPr>
          <a:lstStyle/>
          <a:p>
            <a:r>
              <a:rPr lang="en-GB" sz="2400" dirty="0"/>
              <a:t>Summary</a:t>
            </a:r>
          </a:p>
        </p:txBody>
      </p:sp>
      <p:sp>
        <p:nvSpPr>
          <p:cNvPr id="2" name="Rectangle 1">
            <a:extLst>
              <a:ext uri="{FF2B5EF4-FFF2-40B4-BE49-F238E27FC236}">
                <a16:creationId xmlns:a16="http://schemas.microsoft.com/office/drawing/2014/main" xmlns="" id="{A9E8177F-AB98-46FF-A762-08AA1E327E63}"/>
              </a:ext>
            </a:extLst>
          </p:cNvPr>
          <p:cNvSpPr/>
          <p:nvPr/>
        </p:nvSpPr>
        <p:spPr>
          <a:xfrm>
            <a:off x="260648" y="843558"/>
            <a:ext cx="6336704" cy="3242426"/>
          </a:xfrm>
          <a:prstGeom prst="rect">
            <a:avLst/>
          </a:prstGeom>
        </p:spPr>
        <p:txBody>
          <a:bodyPr wrap="square">
            <a:spAutoFit/>
          </a:bodyPr>
          <a:lstStyle/>
          <a:p>
            <a:pPr lvl="0" algn="just">
              <a:lnSpc>
                <a:spcPct val="115000"/>
              </a:lnSpc>
              <a:spcAft>
                <a:spcPts val="0"/>
              </a:spcAft>
            </a:pPr>
            <a:r>
              <a:rPr lang="en-GB" sz="1200" b="1" u="sng"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ATI TES technology strategy identifies a clear need to:</a:t>
            </a:r>
          </a:p>
          <a:p>
            <a:pPr lvl="0" algn="just">
              <a:lnSpc>
                <a:spcPct val="115000"/>
              </a:lnSpc>
              <a:spcAft>
                <a:spcPts val="0"/>
              </a:spcAft>
            </a:pPr>
            <a:endParaRPr lang="en-GB" sz="400" b="1" u="sng" spc="-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15000"/>
              </a:lnSpc>
              <a:spcAft>
                <a:spcPts val="0"/>
              </a:spcAft>
              <a:buFont typeface="Arial" panose="020B0604020202020204" pitchFamily="34" charset="0"/>
              <a:buChar char="•"/>
            </a:pPr>
            <a:r>
              <a:rPr lang="en-GB" sz="11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Consolidate existing UK industrial know-how on through-life services by creating a services knowledge platform, accessible to UK OEMs, supply chain companies and MROs, to spread knowledge and understanding of TES principles</a:t>
            </a:r>
            <a:r>
              <a:rPr lang="en-GB" sz="1100" spc="-5">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171450" lvl="0" indent="-171450" algn="just">
              <a:lnSpc>
                <a:spcPct val="115000"/>
              </a:lnSpc>
              <a:spcAft>
                <a:spcPts val="0"/>
              </a:spcAft>
              <a:buFont typeface="Arial" panose="020B0604020202020204" pitchFamily="34" charset="0"/>
              <a:buChar char="•"/>
            </a:pPr>
            <a:endParaRPr lang="en-GB" sz="1100" spc="-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15000"/>
              </a:lnSpc>
              <a:spcAft>
                <a:spcPts val="0"/>
              </a:spcAft>
              <a:buFont typeface="Arial" panose="020B0604020202020204" pitchFamily="34" charset="0"/>
              <a:buChar char="•"/>
            </a:pPr>
            <a:r>
              <a:rPr lang="en-GB" sz="11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Create a technology architecture for TES, integrating design, manufacturing and aftermarket activities, including tools, standards and technologies identified, to support sector capability development for advanced through-life service provision.</a:t>
            </a:r>
          </a:p>
          <a:p>
            <a:pPr marL="176213" lvl="0" indent="-176213" algn="just">
              <a:lnSpc>
                <a:spcPct val="115000"/>
              </a:lnSpc>
              <a:spcAft>
                <a:spcPts val="0"/>
              </a:spcAft>
              <a:buFont typeface="Symbol" panose="05050102010706020507" pitchFamily="18" charset="2"/>
              <a:buChar char=""/>
            </a:pPr>
            <a:endParaRPr lang="en-GB" sz="900" b="1" spc="-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600"/>
              </a:spcAft>
            </a:pPr>
            <a:r>
              <a:rPr lang="en-GB" sz="1200" b="1" u="sng"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Next Steps for the ATI</a:t>
            </a:r>
          </a:p>
          <a:p>
            <a:pPr marL="176213" lvl="0" indent="-176213" algn="just">
              <a:lnSpc>
                <a:spcPct val="115000"/>
              </a:lnSpc>
              <a:spcAft>
                <a:spcPts val="0"/>
              </a:spcAft>
              <a:buFont typeface="Symbol" panose="05050102010706020507" pitchFamily="18" charset="2"/>
              <a:buChar char=""/>
              <a:tabLst>
                <a:tab pos="1976438" algn="l"/>
              </a:tabLst>
            </a:pPr>
            <a:r>
              <a:rPr lang="en-GB" sz="11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ATI TES strategy identifies the opportunities of transitioning to through-life engineering services, and the technologies and capabilities required to enable the transition. The Institute will continue to work with the sector to disseminate the strategy and to encourage the sector to shape and submit relevant TES technology projects.</a:t>
            </a:r>
          </a:p>
          <a:p>
            <a:pPr lvl="0" algn="just">
              <a:lnSpc>
                <a:spcPct val="115000"/>
              </a:lnSpc>
              <a:spcAft>
                <a:spcPts val="0"/>
              </a:spcAft>
            </a:pPr>
            <a:r>
              <a:rPr lang="en-GB" sz="1200"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1100" spc="-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055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6617043-B082-4D13-9625-A1498FD21BC8}"/>
              </a:ext>
            </a:extLst>
          </p:cNvPr>
          <p:cNvSpPr>
            <a:spLocks noGrp="1"/>
          </p:cNvSpPr>
          <p:nvPr>
            <p:ph type="ctrTitle"/>
          </p:nvPr>
        </p:nvSpPr>
        <p:spPr>
          <a:xfrm>
            <a:off x="1556792" y="1995686"/>
            <a:ext cx="3744416" cy="616465"/>
          </a:xfrm>
        </p:spPr>
        <p:txBody>
          <a:bodyPr vert="horz" lIns="91440" tIns="45720" rIns="91440" bIns="45720" rtlCol="0" anchor="ctr">
            <a:noAutofit/>
          </a:bodyPr>
          <a:lstStyle/>
          <a:p>
            <a:pPr algn="ctr"/>
            <a:r>
              <a:rPr lang="en-GB" sz="2400" dirty="0"/>
              <a:t>THANK YOU</a:t>
            </a:r>
          </a:p>
        </p:txBody>
      </p:sp>
    </p:spTree>
    <p:extLst>
      <p:ext uri="{BB962C8B-B14F-4D97-AF65-F5344CB8AC3E}">
        <p14:creationId xmlns:p14="http://schemas.microsoft.com/office/powerpoint/2010/main" val="3437011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113F7-4CF1-42DC-BCA0-F201D1E58603}"/>
              </a:ext>
            </a:extLst>
          </p:cNvPr>
          <p:cNvSpPr>
            <a:spLocks noGrp="1"/>
          </p:cNvSpPr>
          <p:nvPr>
            <p:ph type="ctrTitle"/>
          </p:nvPr>
        </p:nvSpPr>
        <p:spPr/>
        <p:txBody>
          <a:bodyPr vert="horz" lIns="91440" tIns="45720" rIns="91440" bIns="45720" rtlCol="0" anchor="ctr">
            <a:noAutofit/>
          </a:bodyPr>
          <a:lstStyle/>
          <a:p>
            <a:r>
              <a:rPr lang="en-GB" sz="2400" dirty="0"/>
              <a:t>The ATI</a:t>
            </a:r>
          </a:p>
        </p:txBody>
      </p:sp>
      <p:sp>
        <p:nvSpPr>
          <p:cNvPr id="42" name="TextBox 41">
            <a:extLst>
              <a:ext uri="{FF2B5EF4-FFF2-40B4-BE49-F238E27FC236}">
                <a16:creationId xmlns:a16="http://schemas.microsoft.com/office/drawing/2014/main" xmlns="" id="{E169CC9B-8630-48C4-8AE5-20C787116BFF}"/>
              </a:ext>
            </a:extLst>
          </p:cNvPr>
          <p:cNvSpPr txBox="1"/>
          <p:nvPr/>
        </p:nvSpPr>
        <p:spPr>
          <a:xfrm>
            <a:off x="2830250" y="5964423"/>
            <a:ext cx="17713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1</a:t>
            </a:r>
            <a:r>
              <a:rPr kumimoji="0" lang="en-GB" sz="1400" b="1" i="0" u="none" strike="noStrike" kern="0" cap="none" spc="0" normalizeH="0" baseline="30000" noProof="0" dirty="0">
                <a:ln>
                  <a:noFill/>
                </a:ln>
                <a:solidFill>
                  <a:prstClr val="black"/>
                </a:solidFill>
                <a:effectLst/>
                <a:uLnTx/>
                <a:uFillTx/>
                <a:latin typeface="Calibri"/>
                <a:ea typeface="+mn-ea"/>
                <a:cs typeface="+mn-cs"/>
              </a:rPr>
              <a:t>st</a:t>
            </a:r>
            <a:r>
              <a:rPr kumimoji="0" lang="en-GB" sz="1400" b="1" i="0" u="none" strike="noStrike" kern="0" cap="none" spc="0" normalizeH="0" baseline="0" noProof="0" dirty="0">
                <a:ln>
                  <a:noFill/>
                </a:ln>
                <a:solidFill>
                  <a:prstClr val="black"/>
                </a:solidFill>
                <a:effectLst/>
                <a:uLnTx/>
                <a:uFillTx/>
                <a:latin typeface="Calibri"/>
                <a:ea typeface="+mn-ea"/>
                <a:cs typeface="+mn-cs"/>
              </a:rPr>
              <a:t> published technology strategy</a:t>
            </a:r>
          </a:p>
        </p:txBody>
      </p:sp>
      <p:sp>
        <p:nvSpPr>
          <p:cNvPr id="45" name="Rectangle 44">
            <a:extLst>
              <a:ext uri="{FF2B5EF4-FFF2-40B4-BE49-F238E27FC236}">
                <a16:creationId xmlns:a16="http://schemas.microsoft.com/office/drawing/2014/main" xmlns="" id="{3F1AD2A2-C61C-4CD9-A0AB-97968D66B4B8}"/>
              </a:ext>
            </a:extLst>
          </p:cNvPr>
          <p:cNvSpPr/>
          <p:nvPr/>
        </p:nvSpPr>
        <p:spPr>
          <a:xfrm>
            <a:off x="4810474" y="5964423"/>
            <a:ext cx="178428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Technology strategy and Portfolio Update</a:t>
            </a:r>
          </a:p>
        </p:txBody>
      </p:sp>
      <p:pic>
        <p:nvPicPr>
          <p:cNvPr id="60" name="Picture 59">
            <a:extLst>
              <a:ext uri="{FF2B5EF4-FFF2-40B4-BE49-F238E27FC236}">
                <a16:creationId xmlns:a16="http://schemas.microsoft.com/office/drawing/2014/main" xmlns="" id="{7D6797B0-F9D8-444C-993D-34D5695B9461}"/>
              </a:ext>
            </a:extLst>
          </p:cNvPr>
          <p:cNvPicPr>
            <a:picLocks noChangeAspect="1"/>
          </p:cNvPicPr>
          <p:nvPr/>
        </p:nvPicPr>
        <p:blipFill>
          <a:blip r:embed="rId2"/>
          <a:stretch>
            <a:fillRect/>
          </a:stretch>
        </p:blipFill>
        <p:spPr>
          <a:xfrm>
            <a:off x="620688" y="711228"/>
            <a:ext cx="5387152" cy="4312628"/>
          </a:xfrm>
          <a:prstGeom prst="rect">
            <a:avLst/>
          </a:prstGeom>
        </p:spPr>
      </p:pic>
    </p:spTree>
    <p:extLst>
      <p:ext uri="{BB962C8B-B14F-4D97-AF65-F5344CB8AC3E}">
        <p14:creationId xmlns:p14="http://schemas.microsoft.com/office/powerpoint/2010/main" val="66176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A8EEDA-CC16-4524-AC42-33C9687F3003}"/>
              </a:ext>
            </a:extLst>
          </p:cNvPr>
          <p:cNvSpPr>
            <a:spLocks noGrp="1"/>
          </p:cNvSpPr>
          <p:nvPr>
            <p:ph type="ctrTitle"/>
          </p:nvPr>
        </p:nvSpPr>
        <p:spPr/>
        <p:txBody>
          <a:bodyPr vert="horz" lIns="91440" tIns="45720" rIns="91440" bIns="45720" rtlCol="0" anchor="ctr">
            <a:noAutofit/>
          </a:bodyPr>
          <a:lstStyle/>
          <a:p>
            <a:pPr defTabSz="1219170"/>
            <a:r>
              <a:rPr lang="en-GB" sz="2400" dirty="0"/>
              <a:t>Headline ATI Portfolio Statistics</a:t>
            </a:r>
          </a:p>
        </p:txBody>
      </p:sp>
      <p:sp>
        <p:nvSpPr>
          <p:cNvPr id="3" name="Slide Number Placeholder 2">
            <a:extLst>
              <a:ext uri="{FF2B5EF4-FFF2-40B4-BE49-F238E27FC236}">
                <a16:creationId xmlns:a16="http://schemas.microsoft.com/office/drawing/2014/main" xmlns="" id="{CC80AF13-8D98-4B1D-AD51-5D4D0BB10B7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CF9FD8-4A7E-4103-A5A6-C142B0F820B5}" type="slidenum">
              <a:rPr kumimoji="0" lang="en-GB" sz="900" b="0" i="0" u="none" strike="noStrike" kern="1200" cap="none" spc="0" normalizeH="0" baseline="0" noProof="0">
                <a:ln>
                  <a:noFill/>
                </a:ln>
                <a:solidFill>
                  <a:srgbClr val="575757"/>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GB" sz="900" b="0" i="0" u="none" strike="noStrike" kern="1200" cap="none" spc="0" normalizeH="0" baseline="0" noProof="0" dirty="0">
              <a:ln>
                <a:noFill/>
              </a:ln>
              <a:solidFill>
                <a:srgbClr val="575757"/>
              </a:solidFill>
              <a:effectLst/>
              <a:uLnTx/>
              <a:uFillTx/>
              <a:latin typeface="Calibri"/>
              <a:ea typeface="+mn-ea"/>
              <a:cs typeface="+mn-cs"/>
            </a:endParaRPr>
          </a:p>
        </p:txBody>
      </p:sp>
      <p:sp>
        <p:nvSpPr>
          <p:cNvPr id="5" name="Text Placeholder 4">
            <a:extLst>
              <a:ext uri="{FF2B5EF4-FFF2-40B4-BE49-F238E27FC236}">
                <a16:creationId xmlns:a16="http://schemas.microsoft.com/office/drawing/2014/main" xmlns="" id="{6C46FB02-DF58-49E7-8E07-759A3C0CE30A}"/>
              </a:ext>
            </a:extLst>
          </p:cNvPr>
          <p:cNvSpPr>
            <a:spLocks noGrp="1"/>
          </p:cNvSpPr>
          <p:nvPr>
            <p:ph type="body" sz="quarter" idx="14"/>
          </p:nvPr>
        </p:nvSpPr>
        <p:spPr>
          <a:xfrm>
            <a:off x="188119" y="4639660"/>
            <a:ext cx="4212989" cy="336947"/>
          </a:xfrm>
        </p:spPr>
        <p:txBody>
          <a:bodyPr/>
          <a:lstStyle/>
          <a:p>
            <a:r>
              <a:rPr lang="en-GB" dirty="0"/>
              <a:t>Source: ATI Analysis of Innovate UK Public Data (1st November 2017)</a:t>
            </a:r>
          </a:p>
          <a:p>
            <a:r>
              <a:rPr lang="en-GB" dirty="0"/>
              <a:t>Note: SMEs are defined as having 250 or fewer employees in the UK</a:t>
            </a:r>
          </a:p>
          <a:p>
            <a:endParaRPr lang="en-GB" dirty="0"/>
          </a:p>
        </p:txBody>
      </p:sp>
      <p:sp>
        <p:nvSpPr>
          <p:cNvPr id="6" name="Text Placeholder 5">
            <a:extLst>
              <a:ext uri="{FF2B5EF4-FFF2-40B4-BE49-F238E27FC236}">
                <a16:creationId xmlns:a16="http://schemas.microsoft.com/office/drawing/2014/main" xmlns="" id="{42567A15-0838-4348-B936-F08EC1C24861}"/>
              </a:ext>
            </a:extLst>
          </p:cNvPr>
          <p:cNvSpPr>
            <a:spLocks noGrp="1"/>
          </p:cNvSpPr>
          <p:nvPr>
            <p:ph type="body" sz="quarter" idx="15"/>
          </p:nvPr>
        </p:nvSpPr>
        <p:spPr>
          <a:xfrm>
            <a:off x="5237979" y="4761103"/>
            <a:ext cx="1134349" cy="215504"/>
          </a:xfrm>
        </p:spPr>
        <p:txBody>
          <a:bodyPr/>
          <a:lstStyle/>
          <a:p>
            <a:r>
              <a:rPr lang="en-GB" dirty="0"/>
              <a:t>27/10/2017</a:t>
            </a:r>
          </a:p>
        </p:txBody>
      </p:sp>
      <p:sp>
        <p:nvSpPr>
          <p:cNvPr id="7" name="Rectangle 6">
            <a:extLst>
              <a:ext uri="{FF2B5EF4-FFF2-40B4-BE49-F238E27FC236}">
                <a16:creationId xmlns:a16="http://schemas.microsoft.com/office/drawing/2014/main" xmlns="" id="{518E19CB-393A-4DD3-B3C8-30CCA7F25F33}"/>
              </a:ext>
            </a:extLst>
          </p:cNvPr>
          <p:cNvSpPr/>
          <p:nvPr/>
        </p:nvSpPr>
        <p:spPr>
          <a:xfrm>
            <a:off x="188119" y="789552"/>
            <a:ext cx="5760775" cy="32316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srgbClr val="575757"/>
                </a:solidFill>
                <a:effectLst/>
                <a:uLnTx/>
                <a:uFillTx/>
                <a:latin typeface="Calibri"/>
                <a:ea typeface="+mn-ea"/>
                <a:cs typeface="+mn-cs"/>
              </a:rPr>
              <a:t>Projects developed in the last 2 years…</a:t>
            </a:r>
          </a:p>
        </p:txBody>
      </p:sp>
      <p:grpSp>
        <p:nvGrpSpPr>
          <p:cNvPr id="8" name="Group 7">
            <a:extLst>
              <a:ext uri="{FF2B5EF4-FFF2-40B4-BE49-F238E27FC236}">
                <a16:creationId xmlns:a16="http://schemas.microsoft.com/office/drawing/2014/main" xmlns="" id="{3ADA097E-8036-4ADF-8B4C-938D9B7F0E3F}"/>
              </a:ext>
            </a:extLst>
          </p:cNvPr>
          <p:cNvGrpSpPr/>
          <p:nvPr/>
        </p:nvGrpSpPr>
        <p:grpSpPr>
          <a:xfrm>
            <a:off x="2942947" y="1275607"/>
            <a:ext cx="2406713" cy="738664"/>
            <a:chOff x="4438840" y="2089977"/>
            <a:chExt cx="3208951" cy="984885"/>
          </a:xfrm>
        </p:grpSpPr>
        <p:sp>
          <p:nvSpPr>
            <p:cNvPr id="9" name="TextBox 8">
              <a:extLst>
                <a:ext uri="{FF2B5EF4-FFF2-40B4-BE49-F238E27FC236}">
                  <a16:creationId xmlns:a16="http://schemas.microsoft.com/office/drawing/2014/main" xmlns="" id="{B0233F7F-7659-44B2-8B31-DAD97A692F0F}"/>
                </a:ext>
              </a:extLst>
            </p:cNvPr>
            <p:cNvSpPr txBox="1"/>
            <p:nvPr/>
          </p:nvSpPr>
          <p:spPr>
            <a:xfrm>
              <a:off x="4438840" y="2089977"/>
              <a:ext cx="3208951" cy="984885"/>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575757"/>
                  </a:solidFill>
                  <a:effectLst/>
                  <a:uLnTx/>
                  <a:uFillTx/>
                  <a:latin typeface="Calibri"/>
                  <a:ea typeface="+mn-ea"/>
                  <a:cs typeface="+mn-cs"/>
                </a:rPr>
                <a:t>WILL HELP TO SECURE OR GROW</a:t>
              </a: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575757"/>
                </a:solidFill>
                <a:effectLst/>
                <a:uLnTx/>
                <a:uFillTx/>
                <a:latin typeface="Calibri"/>
                <a:ea typeface="+mn-ea"/>
                <a:cs typeface="+mn-cs"/>
              </a:endParaRPr>
            </a:p>
            <a:p>
              <a:pPr marL="0" marR="0" lvl="0" indent="0" algn="r"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575757"/>
                  </a:solidFill>
                  <a:effectLst/>
                  <a:uLnTx/>
                  <a:uFillTx/>
                  <a:latin typeface="Calibri"/>
                  <a:ea typeface="+mn-ea"/>
                  <a:cs typeface="+mn-cs"/>
                </a:rPr>
                <a:t>UK HIGH VALUE JOBS</a:t>
              </a:r>
            </a:p>
          </p:txBody>
        </p:sp>
        <p:sp>
          <p:nvSpPr>
            <p:cNvPr id="10" name="Rectangle 9">
              <a:extLst>
                <a:ext uri="{FF2B5EF4-FFF2-40B4-BE49-F238E27FC236}">
                  <a16:creationId xmlns:a16="http://schemas.microsoft.com/office/drawing/2014/main" xmlns="" id="{2E74C7EF-2035-43BD-B651-DC7342C3F630}"/>
                </a:ext>
              </a:extLst>
            </p:cNvPr>
            <p:cNvSpPr/>
            <p:nvPr/>
          </p:nvSpPr>
          <p:spPr>
            <a:xfrm>
              <a:off x="6357203" y="2294984"/>
              <a:ext cx="1283072" cy="553997"/>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0" cap="none" spc="0" normalizeH="0" baseline="0" noProof="0" dirty="0">
                  <a:ln>
                    <a:noFill/>
                  </a:ln>
                  <a:solidFill>
                    <a:srgbClr val="575757"/>
                  </a:solidFill>
                  <a:effectLst/>
                  <a:uLnTx/>
                  <a:uFillTx/>
                  <a:latin typeface="Calibri"/>
                  <a:ea typeface="+mn-ea"/>
                  <a:cs typeface="+mn-cs"/>
                </a:rPr>
                <a:t>40,000 </a:t>
              </a:r>
            </a:p>
          </p:txBody>
        </p:sp>
      </p:grpSp>
      <p:pic>
        <p:nvPicPr>
          <p:cNvPr id="11" name="Picture 2" descr="http://homes.ieu.edu.tr/~aafacan/images/432px-UK_Outline_and_Flag_svg.png">
            <a:extLst>
              <a:ext uri="{FF2B5EF4-FFF2-40B4-BE49-F238E27FC236}">
                <a16:creationId xmlns:a16="http://schemas.microsoft.com/office/drawing/2014/main" xmlns="" id="{B0DD131B-A9FD-44B5-880E-432A4887DA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6310" y="1196065"/>
            <a:ext cx="601445" cy="83534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xmlns="" id="{F7B961CC-23FF-4F2C-B010-C188B0F54BF7}"/>
              </a:ext>
            </a:extLst>
          </p:cNvPr>
          <p:cNvGrpSpPr/>
          <p:nvPr/>
        </p:nvGrpSpPr>
        <p:grpSpPr>
          <a:xfrm>
            <a:off x="-167037" y="1214144"/>
            <a:ext cx="2855794" cy="3052662"/>
            <a:chOff x="95065" y="1785632"/>
            <a:chExt cx="3807725" cy="4070216"/>
          </a:xfrm>
        </p:grpSpPr>
        <p:graphicFrame>
          <p:nvGraphicFramePr>
            <p:cNvPr id="13" name="Diagram 12">
              <a:extLst>
                <a:ext uri="{FF2B5EF4-FFF2-40B4-BE49-F238E27FC236}">
                  <a16:creationId xmlns:a16="http://schemas.microsoft.com/office/drawing/2014/main" xmlns="" id="{51103D1E-EBA0-476C-82EA-8A4ABC0D9191}"/>
                </a:ext>
              </a:extLst>
            </p:cNvPr>
            <p:cNvGraphicFramePr/>
            <p:nvPr>
              <p:extLst/>
            </p:nvPr>
          </p:nvGraphicFramePr>
          <p:xfrm>
            <a:off x="95065" y="1785632"/>
            <a:ext cx="3807725" cy="4070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xmlns="" id="{B883A1D0-7C5B-4CF8-BD9D-01AEB952451A}"/>
                </a:ext>
              </a:extLst>
            </p:cNvPr>
            <p:cNvSpPr txBox="1"/>
            <p:nvPr/>
          </p:nvSpPr>
          <p:spPr>
            <a:xfrm>
              <a:off x="1238964" y="3337459"/>
              <a:ext cx="1400833" cy="98488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0" cap="none" spc="0" normalizeH="0" baseline="0" noProof="0" dirty="0">
                  <a:ln>
                    <a:noFill/>
                  </a:ln>
                  <a:solidFill>
                    <a:srgbClr val="C00000"/>
                  </a:solidFill>
                  <a:effectLst/>
                  <a:uLnTx/>
                  <a:uFillTx/>
                  <a:latin typeface="Calibri"/>
                  <a:ea typeface="+mn-ea"/>
                  <a:cs typeface="+mn-cs"/>
                </a:rPr>
                <a:t>70% </a:t>
              </a:r>
              <a:r>
                <a:rPr kumimoji="0" lang="en-GB" sz="1050" b="1" i="0" u="none" strike="noStrike" kern="0" cap="none" spc="0" normalizeH="0" baseline="0" noProof="0" dirty="0">
                  <a:ln>
                    <a:noFill/>
                  </a:ln>
                  <a:solidFill>
                    <a:srgbClr val="C00000"/>
                  </a:solidFill>
                  <a:effectLst/>
                  <a:uLnTx/>
                  <a:uFillTx/>
                  <a:latin typeface="Calibri"/>
                  <a:ea typeface="+mn-ea"/>
                  <a:cs typeface="+mn-cs"/>
                </a:rPr>
                <a:t>SUCCESS RATE </a:t>
              </a:r>
              <a:r>
                <a:rPr kumimoji="0" lang="en-GB" sz="1050" b="0" i="0" u="none" strike="noStrike" kern="0" cap="none" spc="0" normalizeH="0" baseline="0" noProof="0" dirty="0">
                  <a:ln>
                    <a:noFill/>
                  </a:ln>
                  <a:solidFill>
                    <a:srgbClr val="575757"/>
                  </a:solidFill>
                  <a:effectLst/>
                  <a:uLnTx/>
                  <a:uFillTx/>
                  <a:latin typeface="Calibri"/>
                  <a:ea typeface="+mn-ea"/>
                  <a:cs typeface="+mn-cs"/>
                </a:rPr>
                <a:t>AT SR1</a:t>
              </a:r>
            </a:p>
          </p:txBody>
        </p:sp>
        <p:sp>
          <p:nvSpPr>
            <p:cNvPr id="15" name="TextBox 14">
              <a:extLst>
                <a:ext uri="{FF2B5EF4-FFF2-40B4-BE49-F238E27FC236}">
                  <a16:creationId xmlns:a16="http://schemas.microsoft.com/office/drawing/2014/main" xmlns="" id="{A0863FCD-787F-43CF-9EBD-317DF7E48317}"/>
                </a:ext>
              </a:extLst>
            </p:cNvPr>
            <p:cNvSpPr txBox="1"/>
            <p:nvPr/>
          </p:nvSpPr>
          <p:spPr>
            <a:xfrm>
              <a:off x="1489409" y="2178267"/>
              <a:ext cx="1343135" cy="98488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0" cap="none" spc="0" normalizeH="0" baseline="0" noProof="0" dirty="0">
                  <a:ln>
                    <a:noFill/>
                  </a:ln>
                  <a:solidFill>
                    <a:srgbClr val="C00000"/>
                  </a:solidFill>
                  <a:effectLst/>
                  <a:uLnTx/>
                  <a:uFillTx/>
                  <a:latin typeface="Calibri"/>
                  <a:ea typeface="+mn-ea"/>
                  <a:cs typeface="+mn-cs"/>
                </a:rPr>
                <a:t>100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C00000"/>
                  </a:solidFill>
                  <a:effectLst/>
                  <a:uLnTx/>
                  <a:uFillTx/>
                  <a:latin typeface="Calibri"/>
                  <a:ea typeface="+mn-ea"/>
                  <a:cs typeface="+mn-cs"/>
                </a:rPr>
                <a:t>INDIVIDUAL PROPOSALS</a:t>
              </a:r>
              <a:endParaRPr kumimoji="0" lang="en-GB" sz="1050" b="0" i="0" u="none" strike="noStrike" kern="0" cap="none" spc="0" normalizeH="0" baseline="0" noProof="0" dirty="0">
                <a:ln>
                  <a:noFill/>
                </a:ln>
                <a:solidFill>
                  <a:srgbClr val="575757"/>
                </a:solidFill>
                <a:effectLst/>
                <a:uLnTx/>
                <a:uFillTx/>
                <a:latin typeface="Calibri"/>
                <a:ea typeface="+mn-ea"/>
                <a:cs typeface="+mn-cs"/>
              </a:endParaRPr>
            </a:p>
          </p:txBody>
        </p:sp>
        <p:sp>
          <p:nvSpPr>
            <p:cNvPr id="16" name="TextBox 15">
              <a:extLst>
                <a:ext uri="{FF2B5EF4-FFF2-40B4-BE49-F238E27FC236}">
                  <a16:creationId xmlns:a16="http://schemas.microsoft.com/office/drawing/2014/main" xmlns="" id="{2004D452-4AFB-4280-ABA2-2DA84205FFF5}"/>
                </a:ext>
              </a:extLst>
            </p:cNvPr>
            <p:cNvSpPr txBox="1"/>
            <p:nvPr/>
          </p:nvSpPr>
          <p:spPr>
            <a:xfrm>
              <a:off x="1733456" y="4465276"/>
              <a:ext cx="1192377" cy="98488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0" cap="none" spc="0" normalizeH="0" baseline="0" noProof="0" dirty="0">
                  <a:ln>
                    <a:noFill/>
                  </a:ln>
                  <a:solidFill>
                    <a:srgbClr val="C00000"/>
                  </a:solidFill>
                  <a:effectLst/>
                  <a:uLnTx/>
                  <a:uFillTx/>
                  <a:latin typeface="Calibri"/>
                  <a:ea typeface="+mn-ea"/>
                  <a:cs typeface="+mn-cs"/>
                </a:rPr>
                <a:t>60% </a:t>
              </a:r>
              <a:r>
                <a:rPr kumimoji="0" lang="en-GB" sz="1050" b="1" i="0" u="none" strike="noStrike" kern="0" cap="none" spc="0" normalizeH="0" baseline="0" noProof="0" dirty="0">
                  <a:ln>
                    <a:noFill/>
                  </a:ln>
                  <a:solidFill>
                    <a:srgbClr val="C00000"/>
                  </a:solidFill>
                  <a:effectLst/>
                  <a:uLnTx/>
                  <a:uFillTx/>
                  <a:latin typeface="Calibri"/>
                  <a:ea typeface="+mn-ea"/>
                  <a:cs typeface="+mn-cs"/>
                </a:rPr>
                <a:t>SUCCESS RATE </a:t>
              </a:r>
              <a:r>
                <a:rPr kumimoji="0" lang="en-GB" sz="1050" b="0" i="0" u="none" strike="noStrike" kern="0" cap="none" spc="0" normalizeH="0" baseline="0" noProof="0" dirty="0">
                  <a:ln>
                    <a:noFill/>
                  </a:ln>
                  <a:solidFill>
                    <a:srgbClr val="575757"/>
                  </a:solidFill>
                  <a:effectLst/>
                  <a:uLnTx/>
                  <a:uFillTx/>
                  <a:latin typeface="Calibri"/>
                  <a:ea typeface="+mn-ea"/>
                  <a:cs typeface="+mn-cs"/>
                </a:rPr>
                <a:t>AT SR2</a:t>
              </a:r>
            </a:p>
          </p:txBody>
        </p:sp>
      </p:grpSp>
      <p:sp>
        <p:nvSpPr>
          <p:cNvPr id="17" name="TextBox 16">
            <a:extLst>
              <a:ext uri="{FF2B5EF4-FFF2-40B4-BE49-F238E27FC236}">
                <a16:creationId xmlns:a16="http://schemas.microsoft.com/office/drawing/2014/main" xmlns="" id="{B3D2B74D-3D8A-4A18-8B95-56D4925A1DA5}"/>
              </a:ext>
            </a:extLst>
          </p:cNvPr>
          <p:cNvSpPr txBox="1"/>
          <p:nvPr/>
        </p:nvSpPr>
        <p:spPr>
          <a:xfrm>
            <a:off x="2194978" y="2671529"/>
            <a:ext cx="3551825"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575757"/>
                </a:solidFill>
                <a:effectLst/>
                <a:uLnTx/>
                <a:uFillTx/>
                <a:latin typeface="Calibri"/>
                <a:ea typeface="+mn-ea"/>
                <a:cs typeface="+mn-cs"/>
              </a:rPr>
              <a:t>ATI PROJECTS ON CONTRACT: </a:t>
            </a:r>
            <a:r>
              <a:rPr kumimoji="0" lang="en-GB" sz="1500" b="1" i="0" u="none" strike="noStrike" kern="0" cap="none" spc="0" normalizeH="0" baseline="0" noProof="0" dirty="0">
                <a:ln>
                  <a:noFill/>
                </a:ln>
                <a:solidFill>
                  <a:srgbClr val="E11930"/>
                </a:solidFill>
                <a:effectLst/>
                <a:uLnTx/>
                <a:uFillTx/>
                <a:latin typeface="Calibri"/>
                <a:ea typeface="+mn-ea"/>
                <a:cs typeface="+mn-cs"/>
              </a:rPr>
              <a:t>196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575757"/>
                </a:solidFill>
                <a:effectLst/>
                <a:uLnTx/>
                <a:uFillTx/>
                <a:latin typeface="Calibri"/>
                <a:ea typeface="+mn-ea"/>
                <a:cs typeface="+mn-cs"/>
              </a:rPr>
              <a:t>TOTAL VALUE: </a:t>
            </a:r>
            <a:r>
              <a:rPr kumimoji="0" lang="en-GB" sz="1500" b="1" i="0" u="none" strike="noStrike" kern="0" cap="none" spc="0" normalizeH="0" baseline="0" noProof="0" dirty="0">
                <a:ln>
                  <a:noFill/>
                </a:ln>
                <a:solidFill>
                  <a:srgbClr val="E11930"/>
                </a:solidFill>
                <a:effectLst/>
                <a:uLnTx/>
                <a:uFillTx/>
                <a:latin typeface="Calibri"/>
                <a:ea typeface="+mn-ea"/>
                <a:cs typeface="+mn-cs"/>
              </a:rPr>
              <a:t>£1.7BN</a:t>
            </a:r>
            <a:r>
              <a:rPr kumimoji="0" lang="en-GB" sz="1500" b="0" i="0" u="none" strike="noStrike" kern="0" cap="none" spc="0" normalizeH="0" baseline="0" noProof="0" dirty="0">
                <a:ln>
                  <a:noFill/>
                </a:ln>
                <a:solidFill>
                  <a:srgbClr val="575757"/>
                </a:solidFill>
                <a:effectLst/>
                <a:uLnTx/>
                <a:uFillTx/>
                <a:latin typeface="Calibri"/>
                <a:ea typeface="+mn-ea"/>
                <a:cs typeface="+mn-cs"/>
              </a:rPr>
              <a:t>; GRANTS OF </a:t>
            </a:r>
            <a:r>
              <a:rPr kumimoji="0" lang="en-GB" sz="1500" b="1" i="0" u="none" strike="noStrike" kern="0" cap="none" spc="0" normalizeH="0" baseline="0" noProof="0" dirty="0">
                <a:ln>
                  <a:noFill/>
                </a:ln>
                <a:solidFill>
                  <a:srgbClr val="E11930"/>
                </a:solidFill>
                <a:effectLst/>
                <a:uLnTx/>
                <a:uFillTx/>
                <a:latin typeface="Calibri"/>
                <a:ea typeface="+mn-ea"/>
                <a:cs typeface="+mn-cs"/>
              </a:rPr>
              <a:t>£923M</a:t>
            </a:r>
          </a:p>
        </p:txBody>
      </p:sp>
      <p:sp>
        <p:nvSpPr>
          <p:cNvPr id="18" name="TextBox 17">
            <a:extLst>
              <a:ext uri="{FF2B5EF4-FFF2-40B4-BE49-F238E27FC236}">
                <a16:creationId xmlns:a16="http://schemas.microsoft.com/office/drawing/2014/main" xmlns="" id="{E1DB9FAF-E6BB-4FE2-9D7A-6B844EB6EBF2}"/>
              </a:ext>
            </a:extLst>
          </p:cNvPr>
          <p:cNvSpPr txBox="1"/>
          <p:nvPr/>
        </p:nvSpPr>
        <p:spPr>
          <a:xfrm>
            <a:off x="2772775" y="3614903"/>
            <a:ext cx="3964481" cy="6001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0" cap="none" spc="0" normalizeH="0" baseline="0" noProof="0" dirty="0">
                <a:ln>
                  <a:noFill/>
                </a:ln>
                <a:solidFill>
                  <a:srgbClr val="E11930"/>
                </a:solidFill>
                <a:effectLst/>
                <a:uLnTx/>
                <a:uFillTx/>
                <a:latin typeface="Calibri"/>
                <a:ea typeface="+mn-ea"/>
                <a:cs typeface="+mn-cs"/>
              </a:rPr>
              <a:t>109</a:t>
            </a:r>
            <a:r>
              <a:rPr kumimoji="0" lang="en-GB" sz="2100" b="0" i="0" u="none" strike="noStrike" kern="0" cap="none" spc="0" normalizeH="0" baseline="0" noProof="0" dirty="0">
                <a:ln>
                  <a:noFill/>
                </a:ln>
                <a:solidFill>
                  <a:srgbClr val="575757"/>
                </a:solidFill>
                <a:effectLst/>
                <a:uLnTx/>
                <a:uFillTx/>
                <a:latin typeface="Calibri"/>
                <a:ea typeface="+mn-ea"/>
                <a:cs typeface="+mn-cs"/>
              </a:rPr>
              <a:t> </a:t>
            </a:r>
            <a:r>
              <a:rPr kumimoji="0" lang="en-GB" sz="1200" b="0" i="0" u="none" strike="noStrike" kern="0" cap="none" spc="0" normalizeH="0" baseline="0" noProof="0" dirty="0">
                <a:ln>
                  <a:noFill/>
                </a:ln>
                <a:solidFill>
                  <a:srgbClr val="575757"/>
                </a:solidFill>
                <a:effectLst/>
                <a:uLnTx/>
                <a:uFillTx/>
                <a:latin typeface="Calibri"/>
                <a:ea typeface="+mn-ea"/>
                <a:cs typeface="+mn-cs"/>
              </a:rPr>
              <a:t>SME’s DIRECTLY CONTRACTED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575757"/>
                </a:solidFill>
                <a:effectLst/>
                <a:uLnTx/>
                <a:uFillTx/>
                <a:latin typeface="Calibri"/>
                <a:ea typeface="+mn-ea"/>
                <a:cs typeface="+mn-cs"/>
              </a:rPr>
              <a:t>WITH MANY MORE SMEs SUBCONTRACTED</a:t>
            </a:r>
          </a:p>
        </p:txBody>
      </p:sp>
      <p:sp>
        <p:nvSpPr>
          <p:cNvPr id="19" name="Rectangle 18">
            <a:extLst>
              <a:ext uri="{FF2B5EF4-FFF2-40B4-BE49-F238E27FC236}">
                <a16:creationId xmlns:a16="http://schemas.microsoft.com/office/drawing/2014/main" xmlns="" id="{F4D0D853-EC13-4E10-940E-212AD5931B25}"/>
              </a:ext>
            </a:extLst>
          </p:cNvPr>
          <p:cNvSpPr/>
          <p:nvPr/>
        </p:nvSpPr>
        <p:spPr>
          <a:xfrm>
            <a:off x="2396714" y="3239361"/>
            <a:ext cx="2299027" cy="415498"/>
          </a:xfrm>
          <a:prstGeom prst="rect">
            <a:avLst/>
          </a:prstGeom>
          <a:no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0" cap="none" spc="0" normalizeH="0" baseline="0" noProof="0" dirty="0">
                <a:ln>
                  <a:noFill/>
                </a:ln>
                <a:solidFill>
                  <a:srgbClr val="E11930"/>
                </a:solidFill>
                <a:effectLst/>
                <a:uLnTx/>
                <a:uFillTx/>
                <a:latin typeface="Calibri"/>
                <a:ea typeface="+mn-ea"/>
                <a:cs typeface="+mn-cs"/>
              </a:rPr>
              <a:t>208</a:t>
            </a:r>
            <a:r>
              <a:rPr kumimoji="0" lang="en-GB" sz="2100" b="0" i="0" u="none" strike="noStrike" kern="0" cap="none" spc="0" normalizeH="0" baseline="0" noProof="0" dirty="0">
                <a:ln>
                  <a:noFill/>
                </a:ln>
                <a:solidFill>
                  <a:srgbClr val="575757"/>
                </a:solidFill>
                <a:effectLst/>
                <a:uLnTx/>
                <a:uFillTx/>
                <a:latin typeface="Calibri"/>
                <a:ea typeface="+mn-ea"/>
                <a:cs typeface="+mn-cs"/>
              </a:rPr>
              <a:t> </a:t>
            </a:r>
            <a:r>
              <a:rPr kumimoji="0" lang="en-GB" sz="1200" b="0" i="0" u="none" strike="noStrike" kern="0" cap="none" spc="0" normalizeH="0" baseline="0" noProof="0" dirty="0">
                <a:ln>
                  <a:noFill/>
                </a:ln>
                <a:solidFill>
                  <a:srgbClr val="575757"/>
                </a:solidFill>
                <a:effectLst/>
                <a:uLnTx/>
                <a:uFillTx/>
                <a:latin typeface="Calibri"/>
                <a:ea typeface="+mn-ea"/>
                <a:cs typeface="+mn-cs"/>
              </a:rPr>
              <a:t>UNIQUE ORGANISATIONS </a:t>
            </a:r>
            <a:endParaRPr kumimoji="0" lang="en-GB" sz="1800" b="0" i="0" u="none" strike="noStrike" kern="0" cap="none" spc="0" normalizeH="0" baseline="0" noProof="0" dirty="0">
              <a:ln>
                <a:noFill/>
              </a:ln>
              <a:solidFill>
                <a:srgbClr val="575757"/>
              </a:solidFill>
              <a:effectLst/>
              <a:uLnTx/>
              <a:uFillTx/>
              <a:latin typeface="Calibri"/>
              <a:ea typeface="+mn-ea"/>
              <a:cs typeface="+mn-cs"/>
            </a:endParaRPr>
          </a:p>
        </p:txBody>
      </p:sp>
      <p:pic>
        <p:nvPicPr>
          <p:cNvPr id="20" name="Picture 6" descr="\\Cagmasrv1\sso$\Gestion_Deloitte\Global_Brand\- Templates\Icons\Iconography Deloitte\Icon_Factory_LGreen.png">
            <a:extLst>
              <a:ext uri="{FF2B5EF4-FFF2-40B4-BE49-F238E27FC236}">
                <a16:creationId xmlns:a16="http://schemas.microsoft.com/office/drawing/2014/main" xmlns="" id="{27A092CC-1977-4846-AD6E-A9D5ACC7E304}"/>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30027" y="3706514"/>
            <a:ext cx="451970" cy="39385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xmlns="" id="{D47DA6AD-0239-4748-89E4-5A206F040E0A}"/>
              </a:ext>
            </a:extLst>
          </p:cNvPr>
          <p:cNvSpPr/>
          <p:nvPr/>
        </p:nvSpPr>
        <p:spPr>
          <a:xfrm>
            <a:off x="2129902" y="2254218"/>
            <a:ext cx="4403556" cy="32316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srgbClr val="575757"/>
                </a:solidFill>
                <a:effectLst/>
                <a:uLnTx/>
                <a:uFillTx/>
                <a:latin typeface="Calibri"/>
                <a:ea typeface="+mn-ea"/>
                <a:cs typeface="+mn-cs"/>
              </a:rPr>
              <a:t>…are adding to an extensive technology portfolio</a:t>
            </a:r>
          </a:p>
        </p:txBody>
      </p:sp>
      <p:pic>
        <p:nvPicPr>
          <p:cNvPr id="22" name="Picture 21">
            <a:extLst>
              <a:ext uri="{FF2B5EF4-FFF2-40B4-BE49-F238E27FC236}">
                <a16:creationId xmlns:a16="http://schemas.microsoft.com/office/drawing/2014/main" xmlns="" id="{B8EF2699-590B-4000-A12E-5D42B1022518}"/>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5830027" y="3088871"/>
            <a:ext cx="584471" cy="338795"/>
          </a:xfrm>
          <a:prstGeom prst="rect">
            <a:avLst/>
          </a:prstGeom>
        </p:spPr>
      </p:pic>
    </p:spTree>
    <p:extLst>
      <p:ext uri="{BB962C8B-B14F-4D97-AF65-F5344CB8AC3E}">
        <p14:creationId xmlns:p14="http://schemas.microsoft.com/office/powerpoint/2010/main" val="222797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35506B-06BA-4A3C-96DF-69F78BEEF092}"/>
              </a:ext>
            </a:extLst>
          </p:cNvPr>
          <p:cNvSpPr>
            <a:spLocks noGrp="1"/>
          </p:cNvSpPr>
          <p:nvPr>
            <p:ph type="ctrTitle"/>
          </p:nvPr>
        </p:nvSpPr>
        <p:spPr/>
        <p:txBody>
          <a:bodyPr vert="horz" lIns="91440" tIns="45720" rIns="91440" bIns="45720" rtlCol="0" anchor="ctr">
            <a:noAutofit/>
          </a:bodyPr>
          <a:lstStyle/>
          <a:p>
            <a:pPr defTabSz="1219170"/>
            <a:r>
              <a:rPr lang="en-GB" sz="2400" dirty="0"/>
              <a:t>Key ATI Portfolio Statistics</a:t>
            </a:r>
          </a:p>
        </p:txBody>
      </p:sp>
      <p:sp>
        <p:nvSpPr>
          <p:cNvPr id="3" name="Slide Number Placeholder 2">
            <a:extLst>
              <a:ext uri="{FF2B5EF4-FFF2-40B4-BE49-F238E27FC236}">
                <a16:creationId xmlns:a16="http://schemas.microsoft.com/office/drawing/2014/main" xmlns="" id="{BE95F740-7308-4155-9D13-8ACAF6183D7F}"/>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CF9FD8-4A7E-4103-A5A6-C142B0F820B5}" type="slidenum">
              <a:rPr kumimoji="0" lang="en-GB" sz="900" b="0" i="0" u="none" strike="noStrike" kern="1200" cap="none" spc="0" normalizeH="0" baseline="0" noProof="0">
                <a:ln>
                  <a:noFill/>
                </a:ln>
                <a:solidFill>
                  <a:srgbClr val="575757"/>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a:ln>
                <a:noFill/>
              </a:ln>
              <a:solidFill>
                <a:srgbClr val="575757"/>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xmlns="" id="{8FCAA05F-B698-4331-B568-17A3E6623666}"/>
              </a:ext>
            </a:extLst>
          </p:cNvPr>
          <p:cNvGraphicFramePr>
            <a:graphicFrameLocks/>
          </p:cNvGraphicFramePr>
          <p:nvPr>
            <p:extLst/>
          </p:nvPr>
        </p:nvGraphicFramePr>
        <p:xfrm>
          <a:off x="80628" y="747025"/>
          <a:ext cx="3240360" cy="2094755"/>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4">
            <a:extLst>
              <a:ext uri="{FF2B5EF4-FFF2-40B4-BE49-F238E27FC236}">
                <a16:creationId xmlns:a16="http://schemas.microsoft.com/office/drawing/2014/main" xmlns="" id="{C5B5587B-3F19-49F7-9423-727D8A3971AC}"/>
              </a:ext>
            </a:extLst>
          </p:cNvPr>
          <p:cNvSpPr txBox="1">
            <a:spLocks/>
          </p:cNvSpPr>
          <p:nvPr/>
        </p:nvSpPr>
        <p:spPr>
          <a:xfrm>
            <a:off x="3779588" y="3045638"/>
            <a:ext cx="2726084" cy="1708861"/>
          </a:xfrm>
          <a:prstGeom prst="rect">
            <a:avLst/>
          </a:prstGeom>
        </p:spPr>
        <p:txBody>
          <a:bodyPr vert="horz" wrap="square" lIns="0" tIns="0" rIns="0" bIns="0" rtlCol="0" anchor="t" anchorCtr="0"/>
          <a:lstStyle>
            <a:defPPr>
              <a:defRPr lang="en-US"/>
            </a:defPPr>
            <a:lvl1pPr marL="0" algn="l" defTabSz="457200" rtl="0" eaLnBrk="1" latinLnBrk="0" hangingPunct="1">
              <a:lnSpc>
                <a:spcPts val="1440"/>
              </a:lnSpc>
              <a:defRPr sz="900" kern="1200">
                <a:solidFill>
                  <a:srgbClr val="2F2E79"/>
                </a:solidFill>
                <a:latin typeface="Calibri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marR="0" lvl="0" indent="-214313" algn="l" defTabSz="3429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srgbClr val="575757"/>
                </a:solidFill>
                <a:effectLst/>
                <a:uLnTx/>
                <a:uFillTx/>
                <a:latin typeface="Calibri Light"/>
                <a:ea typeface="+mn-ea"/>
                <a:cs typeface="+mn-cs"/>
              </a:rPr>
              <a:t>ATI funding by value stream in line with UK aerospace sector turnover.</a:t>
            </a:r>
          </a:p>
          <a:p>
            <a:pPr marL="214313" marR="0" lvl="0" indent="-214313" algn="l" defTabSz="3429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srgbClr val="575757"/>
                </a:solidFill>
                <a:effectLst/>
                <a:uLnTx/>
                <a:uFillTx/>
                <a:latin typeface="Calibri Light"/>
                <a:ea typeface="+mn-ea"/>
                <a:cs typeface="+mn-cs"/>
              </a:rPr>
              <a:t>Largest focus in portfolio on cost reduction and fuel efficiency projects</a:t>
            </a:r>
          </a:p>
          <a:p>
            <a:pPr marL="214313" marR="0" lvl="0" indent="-214313" algn="l" defTabSz="3429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srgbClr val="575757"/>
                </a:solidFill>
                <a:effectLst/>
                <a:uLnTx/>
                <a:uFillTx/>
                <a:latin typeface="Calibri Light"/>
                <a:ea typeface="+mn-ea"/>
                <a:cs typeface="+mn-cs"/>
              </a:rPr>
              <a:t>Funding for exploit projects (5-10 years) has increased over the past months.</a:t>
            </a:r>
          </a:p>
          <a:p>
            <a:pPr marL="214313" marR="0" lvl="0" indent="-214313" algn="l" defTabSz="3429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srgbClr val="575757"/>
                </a:solidFill>
                <a:effectLst/>
                <a:uLnTx/>
                <a:uFillTx/>
                <a:latin typeface="Calibri Light"/>
                <a:ea typeface="+mn-ea"/>
                <a:cs typeface="+mn-cs"/>
              </a:rPr>
              <a:t>&gt;50% of the partners participating are SMEs, receiving &gt;£40m of grant funding </a:t>
            </a:r>
          </a:p>
          <a:p>
            <a:pPr marL="214313" marR="0" lvl="0" indent="-214313" algn="l" defTabSz="3429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srgbClr val="575757"/>
              </a:solidFill>
              <a:effectLst/>
              <a:uLnTx/>
              <a:uFillTx/>
              <a:latin typeface="Calibri Light"/>
              <a:ea typeface="+mn-ea"/>
              <a:cs typeface="+mn-cs"/>
            </a:endParaRPr>
          </a:p>
        </p:txBody>
      </p:sp>
      <p:sp>
        <p:nvSpPr>
          <p:cNvPr id="11" name="Text Placeholder 4">
            <a:extLst>
              <a:ext uri="{FF2B5EF4-FFF2-40B4-BE49-F238E27FC236}">
                <a16:creationId xmlns:a16="http://schemas.microsoft.com/office/drawing/2014/main" xmlns="" id="{A0A28D11-ABE7-4B3A-82CF-C54AEF424C10}"/>
              </a:ext>
            </a:extLst>
          </p:cNvPr>
          <p:cNvSpPr txBox="1">
            <a:spLocks/>
          </p:cNvSpPr>
          <p:nvPr/>
        </p:nvSpPr>
        <p:spPr>
          <a:xfrm>
            <a:off x="100132" y="4674545"/>
            <a:ext cx="4212989" cy="336947"/>
          </a:xfrm>
          <a:prstGeom prst="rect">
            <a:avLst/>
          </a:prstGeom>
        </p:spPr>
        <p:txBody>
          <a:bodyPr vert="horz" lIns="68580" tIns="34290" rIns="68580" bIns="34290" rtlCol="0">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GB" sz="900" b="0" i="0" u="none" strike="noStrike" kern="1200" cap="none" spc="0" normalizeH="0" baseline="0" noProof="0" dirty="0">
                <a:ln>
                  <a:noFill/>
                </a:ln>
                <a:solidFill>
                  <a:srgbClr val="575757"/>
                </a:solidFill>
                <a:effectLst/>
                <a:uLnTx/>
                <a:uFillTx/>
                <a:latin typeface="Calibri"/>
                <a:ea typeface="+mn-ea"/>
                <a:cs typeface="+mn-cs"/>
              </a:rPr>
              <a:t>Source: ATI Analysis of Innovate UK Public Data (1st October 2017)</a:t>
            </a: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GB" sz="900" b="0" i="0" u="none" strike="noStrike" kern="1200" cap="none" spc="0" normalizeH="0" baseline="0" noProof="0" dirty="0">
                <a:ln>
                  <a:noFill/>
                </a:ln>
                <a:solidFill>
                  <a:srgbClr val="575757"/>
                </a:solidFill>
                <a:effectLst/>
                <a:uLnTx/>
                <a:uFillTx/>
                <a:latin typeface="Calibri"/>
                <a:ea typeface="+mn-ea"/>
                <a:cs typeface="+mn-cs"/>
              </a:rPr>
              <a:t>Note: SMEs are defined as having 250 or fewer employees in the UK</a:t>
            </a: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GB" sz="900" b="0" i="0" u="none" strike="noStrike" kern="1200" cap="none" spc="0" normalizeH="0" baseline="0" noProof="0" dirty="0">
              <a:ln>
                <a:noFill/>
              </a:ln>
              <a:solidFill>
                <a:srgbClr val="575757"/>
              </a:solidFill>
              <a:effectLst/>
              <a:uLnTx/>
              <a:uFillTx/>
              <a:latin typeface="Calibri"/>
              <a:ea typeface="+mn-ea"/>
              <a:cs typeface="+mn-cs"/>
            </a:endParaRPr>
          </a:p>
        </p:txBody>
      </p:sp>
      <p:sp>
        <p:nvSpPr>
          <p:cNvPr id="12" name="Text Placeholder 5">
            <a:extLst>
              <a:ext uri="{FF2B5EF4-FFF2-40B4-BE49-F238E27FC236}">
                <a16:creationId xmlns:a16="http://schemas.microsoft.com/office/drawing/2014/main" xmlns="" id="{27B8A915-994D-49B7-8C5D-E5EBFEE20578}"/>
              </a:ext>
            </a:extLst>
          </p:cNvPr>
          <p:cNvSpPr txBox="1">
            <a:spLocks/>
          </p:cNvSpPr>
          <p:nvPr/>
        </p:nvSpPr>
        <p:spPr>
          <a:xfrm>
            <a:off x="5237979" y="4761103"/>
            <a:ext cx="1134349" cy="215504"/>
          </a:xfrm>
          <a:prstGeom prst="rect">
            <a:avLst/>
          </a:prstGeom>
        </p:spPr>
        <p:txBody>
          <a:bodyPr vert="horz" lIns="68580" tIns="34290" rIns="68580" bIns="34290" rtlCol="0">
            <a:noAutofit/>
          </a:bodyPr>
          <a:lstStyle>
            <a:lvl1pPr marL="0" indent="0" algn="r"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ct val="20000"/>
              </a:spcBef>
              <a:spcAft>
                <a:spcPts val="0"/>
              </a:spcAft>
              <a:buClrTx/>
              <a:buSzTx/>
              <a:buFont typeface="Arial" pitchFamily="34" charset="0"/>
              <a:buNone/>
              <a:tabLst/>
              <a:defRPr/>
            </a:pPr>
            <a:r>
              <a:rPr kumimoji="0" lang="en-GB" sz="900" b="0" i="0" u="none" strike="noStrike" kern="1200" cap="none" spc="0" normalizeH="0" baseline="0" noProof="0">
                <a:ln>
                  <a:noFill/>
                </a:ln>
                <a:solidFill>
                  <a:srgbClr val="575757"/>
                </a:solidFill>
                <a:effectLst/>
                <a:uLnTx/>
                <a:uFillTx/>
                <a:latin typeface="Calibri"/>
                <a:ea typeface="+mn-ea"/>
                <a:cs typeface="+mn-cs"/>
              </a:rPr>
              <a:t>27/10/2017</a:t>
            </a:r>
            <a:endParaRPr kumimoji="0" lang="en-GB" sz="900" b="0" i="0" u="none" strike="noStrike" kern="1200" cap="none" spc="0" normalizeH="0" baseline="0" noProof="0" dirty="0">
              <a:ln>
                <a:noFill/>
              </a:ln>
              <a:solidFill>
                <a:srgbClr val="575757"/>
              </a:solidFill>
              <a:effectLst/>
              <a:uLnTx/>
              <a:uFillTx/>
              <a:latin typeface="Calibri"/>
              <a:ea typeface="+mn-ea"/>
              <a:cs typeface="+mn-cs"/>
            </a:endParaRPr>
          </a:p>
        </p:txBody>
      </p:sp>
      <p:graphicFrame>
        <p:nvGraphicFramePr>
          <p:cNvPr id="15" name="Chart 14">
            <a:extLst>
              <a:ext uri="{FF2B5EF4-FFF2-40B4-BE49-F238E27FC236}">
                <a16:creationId xmlns:a16="http://schemas.microsoft.com/office/drawing/2014/main" xmlns="" id="{1FB58F4E-C098-4159-A2AC-B1E2C1612BB2}"/>
              </a:ext>
            </a:extLst>
          </p:cNvPr>
          <p:cNvGraphicFramePr>
            <a:graphicFrameLocks/>
          </p:cNvGraphicFramePr>
          <p:nvPr>
            <p:extLst/>
          </p:nvPr>
        </p:nvGraphicFramePr>
        <p:xfrm>
          <a:off x="2996953" y="519523"/>
          <a:ext cx="3792254" cy="229050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xmlns="" id="{9511E3ED-B464-4B79-AFD2-10C48CAC9D23}"/>
              </a:ext>
            </a:extLst>
          </p:cNvPr>
          <p:cNvPicPr>
            <a:picLocks noChangeAspect="1"/>
          </p:cNvPicPr>
          <p:nvPr/>
        </p:nvPicPr>
        <p:blipFill rotWithShape="1">
          <a:blip r:embed="rId4">
            <a:lum bright="5000"/>
          </a:blip>
          <a:srcRect t="2732"/>
          <a:stretch/>
        </p:blipFill>
        <p:spPr>
          <a:xfrm>
            <a:off x="113987" y="2744421"/>
            <a:ext cx="3398802" cy="1898372"/>
          </a:xfrm>
          <a:prstGeom prst="rect">
            <a:avLst/>
          </a:prstGeom>
        </p:spPr>
      </p:pic>
    </p:spTree>
    <p:extLst>
      <p:ext uri="{BB962C8B-B14F-4D97-AF65-F5344CB8AC3E}">
        <p14:creationId xmlns:p14="http://schemas.microsoft.com/office/powerpoint/2010/main" val="327191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6617043-B082-4D13-9625-A1498FD21BC8}"/>
              </a:ext>
            </a:extLst>
          </p:cNvPr>
          <p:cNvSpPr>
            <a:spLocks noGrp="1"/>
          </p:cNvSpPr>
          <p:nvPr>
            <p:ph type="ctrTitle"/>
          </p:nvPr>
        </p:nvSpPr>
        <p:spPr>
          <a:xfrm>
            <a:off x="1844824" y="1968821"/>
            <a:ext cx="2952328" cy="616465"/>
          </a:xfrm>
        </p:spPr>
        <p:txBody>
          <a:bodyPr>
            <a:noAutofit/>
          </a:bodyPr>
          <a:lstStyle/>
          <a:p>
            <a:pPr algn="ctr"/>
            <a:r>
              <a:rPr lang="en-GB" sz="2400" dirty="0"/>
              <a:t>ATI TES STRATEGY</a:t>
            </a:r>
          </a:p>
        </p:txBody>
      </p:sp>
    </p:spTree>
    <p:extLst>
      <p:ext uri="{BB962C8B-B14F-4D97-AF65-F5344CB8AC3E}">
        <p14:creationId xmlns:p14="http://schemas.microsoft.com/office/powerpoint/2010/main" val="977509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6617043-B082-4D13-9625-A1498FD21BC8}"/>
              </a:ext>
            </a:extLst>
          </p:cNvPr>
          <p:cNvSpPr>
            <a:spLocks noGrp="1"/>
          </p:cNvSpPr>
          <p:nvPr>
            <p:ph type="ctrTitle"/>
          </p:nvPr>
        </p:nvSpPr>
        <p:spPr/>
        <p:txBody>
          <a:bodyPr vert="horz" lIns="91440" tIns="45720" rIns="91440" bIns="45720" rtlCol="0" anchor="ctr">
            <a:noAutofit/>
          </a:bodyPr>
          <a:lstStyle/>
          <a:p>
            <a:r>
              <a:rPr lang="en-GB" sz="2400" dirty="0"/>
              <a:t>Introduction to TES</a:t>
            </a:r>
          </a:p>
        </p:txBody>
      </p:sp>
      <p:sp>
        <p:nvSpPr>
          <p:cNvPr id="14" name="Rectangle 13">
            <a:extLst>
              <a:ext uri="{FF2B5EF4-FFF2-40B4-BE49-F238E27FC236}">
                <a16:creationId xmlns:a16="http://schemas.microsoft.com/office/drawing/2014/main" xmlns="" id="{3ECFEFA0-297C-4E0F-BEA9-D44EF4089A80}"/>
              </a:ext>
            </a:extLst>
          </p:cNvPr>
          <p:cNvSpPr/>
          <p:nvPr/>
        </p:nvSpPr>
        <p:spPr>
          <a:xfrm>
            <a:off x="188807" y="773291"/>
            <a:ext cx="6552562" cy="600164"/>
          </a:xfrm>
          <a:prstGeom prst="rect">
            <a:avLst/>
          </a:prstGeom>
          <a:ln>
            <a:noFill/>
          </a:ln>
        </p:spPr>
        <p:txBody>
          <a:bodyPr wrap="square">
            <a:spAutoFit/>
          </a:bodyPr>
          <a:lstStyle/>
          <a:p>
            <a:pPr algn="just" defTabSz="457200">
              <a:tabLst>
                <a:tab pos="90170" algn="l"/>
                <a:tab pos="180340" algn="l"/>
              </a:tabLst>
            </a:pPr>
            <a:r>
              <a:rPr lang="en-GB" sz="1100" spc="-5" dirty="0">
                <a:solidFill>
                  <a:prstClr val="black"/>
                </a:solidFill>
                <a:ea typeface="Calibri" panose="020F0502020204030204" pitchFamily="34" charset="0"/>
                <a:cs typeface="Times New Roman" panose="02020603050405020304" pitchFamily="18" charset="0"/>
              </a:rPr>
              <a:t>“Through-life Engineering Services” (TES) comprise the design, creation and in-service sustainment of complex engineering products with a focus on their entire life cycle, using high-quality information to maximise their availability, predictability and reliability at the lowest possible through-life cost.</a:t>
            </a:r>
            <a:endParaRPr lang="en-GB" sz="1100" dirty="0">
              <a:solidFill>
                <a:prstClr val="black"/>
              </a:solidFill>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973974C8-D5F5-47DB-A370-52EC37B7357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848" y="1616642"/>
            <a:ext cx="3030014" cy="3187356"/>
          </a:xfrm>
          <a:prstGeom prst="rect">
            <a:avLst/>
          </a:prstGeom>
          <a:noFill/>
          <a:ln>
            <a:noFill/>
          </a:ln>
        </p:spPr>
      </p:pic>
    </p:spTree>
    <p:extLst>
      <p:ext uri="{BB962C8B-B14F-4D97-AF65-F5344CB8AC3E}">
        <p14:creationId xmlns:p14="http://schemas.microsoft.com/office/powerpoint/2010/main" val="296405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6617043-B082-4D13-9625-A1498FD21BC8}"/>
              </a:ext>
            </a:extLst>
          </p:cNvPr>
          <p:cNvSpPr>
            <a:spLocks noGrp="1"/>
          </p:cNvSpPr>
          <p:nvPr>
            <p:ph type="ctrTitle"/>
          </p:nvPr>
        </p:nvSpPr>
        <p:spPr/>
        <p:txBody>
          <a:bodyPr>
            <a:noAutofit/>
          </a:bodyPr>
          <a:lstStyle/>
          <a:p>
            <a:r>
              <a:rPr lang="en-GB" sz="2400" dirty="0"/>
              <a:t>ATI TES Strategy Development</a:t>
            </a:r>
          </a:p>
        </p:txBody>
      </p:sp>
      <p:pic>
        <p:nvPicPr>
          <p:cNvPr id="19" name="Graphic 18" descr="List">
            <a:extLst>
              <a:ext uri="{FF2B5EF4-FFF2-40B4-BE49-F238E27FC236}">
                <a16:creationId xmlns:a16="http://schemas.microsoft.com/office/drawing/2014/main" xmlns="" id="{F2B0A78E-80A6-499F-90E8-75C16E4A708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86420" y="1538481"/>
            <a:ext cx="1315936" cy="1315936"/>
          </a:xfrm>
          <a:prstGeom prst="rect">
            <a:avLst/>
          </a:prstGeom>
        </p:spPr>
      </p:pic>
      <p:pic>
        <p:nvPicPr>
          <p:cNvPr id="20" name="Graphic 19" descr="Meeting">
            <a:extLst>
              <a:ext uri="{FF2B5EF4-FFF2-40B4-BE49-F238E27FC236}">
                <a16:creationId xmlns:a16="http://schemas.microsoft.com/office/drawing/2014/main" xmlns="" id="{3CAF06D5-F6B7-40F7-821D-2312BDC42F5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424248" y="1312325"/>
            <a:ext cx="1628927" cy="1628927"/>
          </a:xfrm>
          <a:prstGeom prst="rect">
            <a:avLst/>
          </a:prstGeom>
        </p:spPr>
      </p:pic>
      <p:pic>
        <p:nvPicPr>
          <p:cNvPr id="21" name="Picture 20">
            <a:extLst>
              <a:ext uri="{FF2B5EF4-FFF2-40B4-BE49-F238E27FC236}">
                <a16:creationId xmlns:a16="http://schemas.microsoft.com/office/drawing/2014/main" xmlns="" id="{15DF5A3B-80F8-419F-98CB-9364D81173D7}"/>
              </a:ext>
            </a:extLst>
          </p:cNvPr>
          <p:cNvPicPr>
            <a:picLocks noChangeAspect="1"/>
          </p:cNvPicPr>
          <p:nvPr/>
        </p:nvPicPr>
        <p:blipFill rotWithShape="1">
          <a:blip r:embed="rId6"/>
          <a:srcRect l="12258" t="25389" r="63010" b="11720"/>
          <a:stretch/>
        </p:blipFill>
        <p:spPr>
          <a:xfrm>
            <a:off x="5190026" y="1465201"/>
            <a:ext cx="981987" cy="1404668"/>
          </a:xfrm>
          <a:prstGeom prst="rect">
            <a:avLst/>
          </a:prstGeom>
          <a:ln>
            <a:solidFill>
              <a:sysClr val="windowText" lastClr="000000"/>
            </a:solidFill>
          </a:ln>
        </p:spPr>
      </p:pic>
      <p:sp>
        <p:nvSpPr>
          <p:cNvPr id="22" name="Rectangle 21">
            <a:extLst>
              <a:ext uri="{FF2B5EF4-FFF2-40B4-BE49-F238E27FC236}">
                <a16:creationId xmlns:a16="http://schemas.microsoft.com/office/drawing/2014/main" xmlns="" id="{529017A4-4E69-4AD0-818A-6E2256B4BA16}"/>
              </a:ext>
            </a:extLst>
          </p:cNvPr>
          <p:cNvSpPr/>
          <p:nvPr/>
        </p:nvSpPr>
        <p:spPr>
          <a:xfrm>
            <a:off x="188806" y="627534"/>
            <a:ext cx="6480554" cy="749179"/>
          </a:xfrm>
          <a:prstGeom prst="rect">
            <a:avLst/>
          </a:prstGeom>
        </p:spPr>
        <p:txBody>
          <a:bodyPr wrap="square">
            <a:spAutoFit/>
          </a:bodyPr>
          <a:lstStyle/>
          <a:p>
            <a:pPr algn="just" defTabSz="609585">
              <a:lnSpc>
                <a:spcPct val="97000"/>
              </a:lnSpc>
            </a:pPr>
            <a:r>
              <a:rPr lang="en-GB" sz="1100" spc="-7" dirty="0">
                <a:solidFill>
                  <a:prstClr val="black"/>
                </a:solidFill>
                <a:ea typeface="Calibri" panose="020F0502020204030204" pitchFamily="34" charset="0"/>
                <a:cs typeface="Times New Roman" panose="02020603050405020304" pitchFamily="18" charset="0"/>
              </a:rPr>
              <a:t>The ATI set out to develop a complete view of Through Life Engineering Services (TES) capabilities and technologies in the UK aerospace sector to inform its technology strategy - t</a:t>
            </a:r>
            <a:r>
              <a:rPr lang="en-GB" sz="1100" spc="-7" dirty="0">
                <a:solidFill>
                  <a:prstClr val="black"/>
                </a:solidFill>
                <a:cs typeface="Times New Roman" panose="02020603050405020304" pitchFamily="18" charset="0"/>
              </a:rPr>
              <a:t>o ensure the UK is well positioned to take advantage of the opportunities in through-life services that are enabled by technology and to understand the opportunities for R&amp;D. </a:t>
            </a:r>
          </a:p>
        </p:txBody>
      </p:sp>
      <p:sp>
        <p:nvSpPr>
          <p:cNvPr id="23" name="TextBox 22">
            <a:extLst>
              <a:ext uri="{FF2B5EF4-FFF2-40B4-BE49-F238E27FC236}">
                <a16:creationId xmlns:a16="http://schemas.microsoft.com/office/drawing/2014/main" xmlns="" id="{BD298B8C-63C0-4D27-8ABE-DE2E87DA035F}"/>
              </a:ext>
            </a:extLst>
          </p:cNvPr>
          <p:cNvSpPr txBox="1"/>
          <p:nvPr/>
        </p:nvSpPr>
        <p:spPr>
          <a:xfrm>
            <a:off x="116632" y="2874453"/>
            <a:ext cx="2232248" cy="1615827"/>
          </a:xfrm>
          <a:prstGeom prst="rect">
            <a:avLst/>
          </a:prstGeom>
          <a:noFill/>
        </p:spPr>
        <p:txBody>
          <a:bodyPr wrap="square" rtlCol="0">
            <a:spAutoFit/>
          </a:bodyPr>
          <a:lstStyle/>
          <a:p>
            <a:pPr marL="88900" indent="-88900" defTabSz="609585">
              <a:buFont typeface="Arial" panose="020B0604020202020204" pitchFamily="34" charset="0"/>
              <a:buChar char="•"/>
            </a:pPr>
            <a:r>
              <a:rPr lang="en-GB" sz="1100" dirty="0">
                <a:solidFill>
                  <a:prstClr val="black"/>
                </a:solidFill>
                <a:latin typeface="Calibri Light" panose="020F0302020204030204"/>
              </a:rPr>
              <a:t>Sector wide ATI TES survey launched in Feb/March 2017</a:t>
            </a:r>
          </a:p>
          <a:p>
            <a:pPr marL="88900" indent="-88900" defTabSz="609585">
              <a:buFont typeface="Arial" panose="020B0604020202020204" pitchFamily="34" charset="0"/>
              <a:buChar char="•"/>
            </a:pPr>
            <a:r>
              <a:rPr lang="en-GB" sz="1100" dirty="0">
                <a:solidFill>
                  <a:prstClr val="black"/>
                </a:solidFill>
                <a:latin typeface="Calibri Light" panose="020F0302020204030204"/>
              </a:rPr>
              <a:t>Focussing on sector state of play in TES, key drivers and challenges, current gaps and technology requirements. </a:t>
            </a:r>
          </a:p>
          <a:p>
            <a:pPr marL="88900" indent="-88900" defTabSz="609585">
              <a:buFont typeface="Arial" panose="020B0604020202020204" pitchFamily="34" charset="0"/>
              <a:buChar char="•"/>
            </a:pPr>
            <a:r>
              <a:rPr lang="en-GB" sz="1100" dirty="0">
                <a:solidFill>
                  <a:prstClr val="black"/>
                </a:solidFill>
                <a:latin typeface="Calibri Light" panose="020F0302020204030204"/>
              </a:rPr>
              <a:t>Over 112 survey responses with 30+ complete and detailed responses. </a:t>
            </a:r>
          </a:p>
        </p:txBody>
      </p:sp>
      <p:sp>
        <p:nvSpPr>
          <p:cNvPr id="24" name="TextBox 23">
            <a:extLst>
              <a:ext uri="{FF2B5EF4-FFF2-40B4-BE49-F238E27FC236}">
                <a16:creationId xmlns:a16="http://schemas.microsoft.com/office/drawing/2014/main" xmlns="" id="{ECFAEC0B-B42C-4D8B-A36C-C3A47628ADF5}"/>
              </a:ext>
            </a:extLst>
          </p:cNvPr>
          <p:cNvSpPr txBox="1"/>
          <p:nvPr/>
        </p:nvSpPr>
        <p:spPr>
          <a:xfrm>
            <a:off x="2276872" y="2890936"/>
            <a:ext cx="2520061" cy="1954381"/>
          </a:xfrm>
          <a:prstGeom prst="rect">
            <a:avLst/>
          </a:prstGeom>
          <a:noFill/>
        </p:spPr>
        <p:txBody>
          <a:bodyPr wrap="square" rtlCol="0">
            <a:spAutoFit/>
          </a:bodyPr>
          <a:lstStyle/>
          <a:p>
            <a:pPr marL="88900" indent="-88900" defTabSz="609585">
              <a:buFont typeface="Arial" panose="020B0604020202020204" pitchFamily="34" charset="0"/>
              <a:buChar char="•"/>
            </a:pPr>
            <a:r>
              <a:rPr lang="en-GB" sz="1100" dirty="0">
                <a:solidFill>
                  <a:prstClr val="black"/>
                </a:solidFill>
                <a:latin typeface="Calibri Light" panose="020F0302020204030204"/>
              </a:rPr>
              <a:t>Industry stakeholder group established to provide inputs to strategy. </a:t>
            </a:r>
          </a:p>
          <a:p>
            <a:pPr marL="88900" indent="-88900" defTabSz="609585">
              <a:buFont typeface="Arial" panose="020B0604020202020204" pitchFamily="34" charset="0"/>
              <a:buChar char="•"/>
            </a:pPr>
            <a:r>
              <a:rPr lang="en-GB" sz="1100" dirty="0">
                <a:solidFill>
                  <a:prstClr val="black"/>
                </a:solidFill>
                <a:latin typeface="Calibri Light" panose="020F0302020204030204"/>
              </a:rPr>
              <a:t>Workshop with Industry participants held in April 2017</a:t>
            </a:r>
          </a:p>
          <a:p>
            <a:pPr marL="88900" indent="-88900" defTabSz="609585">
              <a:buFont typeface="Arial" panose="020B0604020202020204" pitchFamily="34" charset="0"/>
              <a:buChar char="•"/>
            </a:pPr>
            <a:r>
              <a:rPr lang="en-GB" sz="1100" dirty="0">
                <a:solidFill>
                  <a:prstClr val="black"/>
                </a:solidFill>
                <a:latin typeface="Calibri Light" panose="020F0302020204030204"/>
              </a:rPr>
              <a:t>Attendees from over 15 different organisations including Rolls Royce, BAE Systems, Leonardo, Thales, Marshalls, Boeing, Airbus, Academia and others. </a:t>
            </a:r>
          </a:p>
          <a:p>
            <a:pPr marL="88900" indent="-88900" defTabSz="609585">
              <a:buFont typeface="Arial" panose="020B0604020202020204" pitchFamily="34" charset="0"/>
              <a:buChar char="•"/>
            </a:pPr>
            <a:r>
              <a:rPr lang="en-GB" sz="1100" dirty="0">
                <a:solidFill>
                  <a:prstClr val="black"/>
                </a:solidFill>
                <a:latin typeface="Calibri Light" panose="020F0302020204030204"/>
              </a:rPr>
              <a:t>Workshop provided inputs to roadmap developments for knowledge requirements, tools and technologies. </a:t>
            </a:r>
          </a:p>
        </p:txBody>
      </p:sp>
      <p:sp>
        <p:nvSpPr>
          <p:cNvPr id="25" name="TextBox 24">
            <a:extLst>
              <a:ext uri="{FF2B5EF4-FFF2-40B4-BE49-F238E27FC236}">
                <a16:creationId xmlns:a16="http://schemas.microsoft.com/office/drawing/2014/main" xmlns="" id="{51225A15-9897-4E83-938A-EB66CAF854FB}"/>
              </a:ext>
            </a:extLst>
          </p:cNvPr>
          <p:cNvSpPr txBox="1"/>
          <p:nvPr/>
        </p:nvSpPr>
        <p:spPr>
          <a:xfrm>
            <a:off x="4911041" y="2948193"/>
            <a:ext cx="1830327" cy="600164"/>
          </a:xfrm>
          <a:prstGeom prst="rect">
            <a:avLst/>
          </a:prstGeom>
          <a:noFill/>
        </p:spPr>
        <p:txBody>
          <a:bodyPr wrap="square" rtlCol="0">
            <a:spAutoFit/>
          </a:bodyPr>
          <a:lstStyle/>
          <a:p>
            <a:pPr marL="88900" indent="-88900" defTabSz="609585">
              <a:buFont typeface="Arial" panose="020B0604020202020204" pitchFamily="34" charset="0"/>
              <a:buChar char="•"/>
            </a:pPr>
            <a:r>
              <a:rPr lang="en-GB" sz="1100" dirty="0">
                <a:solidFill>
                  <a:prstClr val="black"/>
                </a:solidFill>
                <a:latin typeface="Calibri Light" panose="020F0302020204030204"/>
              </a:rPr>
              <a:t>Published in October 2017 and accessible to UK industry participants. </a:t>
            </a:r>
          </a:p>
        </p:txBody>
      </p:sp>
      <p:sp>
        <p:nvSpPr>
          <p:cNvPr id="26" name="Arrow: Right 25">
            <a:extLst>
              <a:ext uri="{FF2B5EF4-FFF2-40B4-BE49-F238E27FC236}">
                <a16:creationId xmlns:a16="http://schemas.microsoft.com/office/drawing/2014/main" xmlns="" id="{1542DC09-7ED5-497B-B1D7-D1E211019E06}"/>
              </a:ext>
            </a:extLst>
          </p:cNvPr>
          <p:cNvSpPr/>
          <p:nvPr/>
        </p:nvSpPr>
        <p:spPr>
          <a:xfrm>
            <a:off x="1566382" y="2042802"/>
            <a:ext cx="583760" cy="307293"/>
          </a:xfrm>
          <a:prstGeom prst="rightArrow">
            <a:avLst/>
          </a:prstGeom>
          <a:solidFill>
            <a:srgbClr val="2F3079"/>
          </a:solidFill>
          <a:ln w="12700" cap="flat" cmpd="sng" algn="ctr">
            <a:solidFill>
              <a:srgbClr val="E11930">
                <a:shade val="50000"/>
              </a:srgbClr>
            </a:solidFill>
            <a:prstDash val="solid"/>
            <a:miter lim="800000"/>
          </a:ln>
          <a:effectLst/>
        </p:spPr>
        <p:txBody>
          <a:bodyPr rtlCol="0" anchor="ctr"/>
          <a:lstStyle/>
          <a:p>
            <a:pPr algn="ctr" defTabSz="609585"/>
            <a:endParaRPr lang="en-GB" sz="2400" kern="0">
              <a:solidFill>
                <a:prstClr val="white"/>
              </a:solidFill>
              <a:latin typeface="Calibri" panose="020F0502020204030204"/>
            </a:endParaRPr>
          </a:p>
        </p:txBody>
      </p:sp>
      <p:sp>
        <p:nvSpPr>
          <p:cNvPr id="27" name="Arrow: Right 26">
            <a:extLst>
              <a:ext uri="{FF2B5EF4-FFF2-40B4-BE49-F238E27FC236}">
                <a16:creationId xmlns:a16="http://schemas.microsoft.com/office/drawing/2014/main" xmlns="" id="{A6CBFDF8-93D8-49DF-B264-984EEDA560AF}"/>
              </a:ext>
            </a:extLst>
          </p:cNvPr>
          <p:cNvSpPr/>
          <p:nvPr/>
        </p:nvSpPr>
        <p:spPr>
          <a:xfrm>
            <a:off x="4327282" y="2059285"/>
            <a:ext cx="583760" cy="307293"/>
          </a:xfrm>
          <a:prstGeom prst="rightArrow">
            <a:avLst/>
          </a:prstGeom>
          <a:solidFill>
            <a:srgbClr val="2F3079"/>
          </a:solidFill>
          <a:ln w="12700" cap="flat" cmpd="sng" algn="ctr">
            <a:solidFill>
              <a:srgbClr val="E11930">
                <a:shade val="50000"/>
              </a:srgbClr>
            </a:solidFill>
            <a:prstDash val="solid"/>
            <a:miter lim="800000"/>
          </a:ln>
          <a:effectLst/>
        </p:spPr>
        <p:txBody>
          <a:bodyPr rtlCol="0" anchor="ctr"/>
          <a:lstStyle/>
          <a:p>
            <a:pPr algn="ctr" defTabSz="609585"/>
            <a:endParaRPr lang="en-GB" sz="2400" kern="0">
              <a:solidFill>
                <a:prstClr val="white"/>
              </a:solidFill>
              <a:latin typeface="Calibri" panose="020F0502020204030204"/>
            </a:endParaRPr>
          </a:p>
        </p:txBody>
      </p:sp>
    </p:spTree>
    <p:extLst>
      <p:ext uri="{BB962C8B-B14F-4D97-AF65-F5344CB8AC3E}">
        <p14:creationId xmlns:p14="http://schemas.microsoft.com/office/powerpoint/2010/main" val="308074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C2652FF-AF47-4DDF-9B37-3C81A24D0FE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0648" y="1203598"/>
            <a:ext cx="5976664" cy="3096344"/>
          </a:xfrm>
          <a:prstGeom prst="rect">
            <a:avLst/>
          </a:prstGeom>
          <a:noFill/>
          <a:ln>
            <a:noFill/>
          </a:ln>
        </p:spPr>
      </p:pic>
      <p:sp>
        <p:nvSpPr>
          <p:cNvPr id="9" name="Rectangle 8">
            <a:extLst>
              <a:ext uri="{FF2B5EF4-FFF2-40B4-BE49-F238E27FC236}">
                <a16:creationId xmlns:a16="http://schemas.microsoft.com/office/drawing/2014/main" xmlns="" id="{6D5D0B8B-CCBE-4D42-A47B-BCB5B58B3E97}"/>
              </a:ext>
            </a:extLst>
          </p:cNvPr>
          <p:cNvSpPr/>
          <p:nvPr/>
        </p:nvSpPr>
        <p:spPr>
          <a:xfrm>
            <a:off x="215630" y="772479"/>
            <a:ext cx="6120680" cy="276999"/>
          </a:xfrm>
          <a:prstGeom prst="rect">
            <a:avLst/>
          </a:prstGeom>
        </p:spPr>
        <p:txBody>
          <a:bodyPr wrap="square">
            <a:spAutoFit/>
          </a:bodyPr>
          <a:lstStyle/>
          <a:p>
            <a:r>
              <a:rPr lang="en-GB" sz="1200" dirty="0">
                <a:solidFill>
                  <a:schemeClr val="bg1"/>
                </a:solidFill>
              </a:rPr>
              <a:t>Through-life engineering services may yield benefits across the life-cycle of a product</a:t>
            </a:r>
          </a:p>
        </p:txBody>
      </p:sp>
      <p:sp>
        <p:nvSpPr>
          <p:cNvPr id="10" name="Title 1">
            <a:extLst>
              <a:ext uri="{FF2B5EF4-FFF2-40B4-BE49-F238E27FC236}">
                <a16:creationId xmlns:a16="http://schemas.microsoft.com/office/drawing/2014/main" xmlns="" id="{1365D301-A72E-489C-B5BF-E046A4157DBA}"/>
              </a:ext>
            </a:extLst>
          </p:cNvPr>
          <p:cNvSpPr>
            <a:spLocks noGrp="1"/>
          </p:cNvSpPr>
          <p:nvPr>
            <p:ph type="ctrTitle"/>
          </p:nvPr>
        </p:nvSpPr>
        <p:spPr>
          <a:xfrm>
            <a:off x="188806" y="141482"/>
            <a:ext cx="6532838" cy="616465"/>
          </a:xfrm>
        </p:spPr>
        <p:txBody>
          <a:bodyPr vert="horz" lIns="91440" tIns="45720" rIns="91440" bIns="45720" rtlCol="0" anchor="ctr">
            <a:noAutofit/>
          </a:bodyPr>
          <a:lstStyle/>
          <a:p>
            <a:r>
              <a:rPr lang="en-GB" sz="2400" dirty="0"/>
              <a:t>Implications of TES to Product Life-Cycle Stages</a:t>
            </a:r>
          </a:p>
        </p:txBody>
      </p:sp>
    </p:spTree>
    <p:extLst>
      <p:ext uri="{BB962C8B-B14F-4D97-AF65-F5344CB8AC3E}">
        <p14:creationId xmlns:p14="http://schemas.microsoft.com/office/powerpoint/2010/main" val="21322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6D97F7-838D-473B-AD6B-851044BC7C8C}"/>
              </a:ext>
            </a:extLst>
          </p:cNvPr>
          <p:cNvSpPr>
            <a:spLocks noGrp="1"/>
          </p:cNvSpPr>
          <p:nvPr>
            <p:ph type="ctrTitle"/>
          </p:nvPr>
        </p:nvSpPr>
        <p:spPr/>
        <p:txBody>
          <a:bodyPr vert="horz" lIns="91440" tIns="45720" rIns="91440" bIns="45720" rtlCol="0" anchor="ctr">
            <a:noAutofit/>
          </a:bodyPr>
          <a:lstStyle/>
          <a:p>
            <a:r>
              <a:rPr lang="en-GB" sz="2400" dirty="0"/>
              <a:t>Roadmap for evolution</a:t>
            </a:r>
          </a:p>
        </p:txBody>
      </p:sp>
      <p:pic>
        <p:nvPicPr>
          <p:cNvPr id="8" name="Picture 7">
            <a:extLst>
              <a:ext uri="{FF2B5EF4-FFF2-40B4-BE49-F238E27FC236}">
                <a16:creationId xmlns:a16="http://schemas.microsoft.com/office/drawing/2014/main" xmlns="" id="{A6475428-6E89-4D39-BCA8-4B3A4867ED2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48" y="960540"/>
            <a:ext cx="6532838" cy="1512168"/>
          </a:xfrm>
          <a:prstGeom prst="rect">
            <a:avLst/>
          </a:prstGeom>
          <a:noFill/>
          <a:ln>
            <a:noFill/>
          </a:ln>
        </p:spPr>
      </p:pic>
      <p:sp>
        <p:nvSpPr>
          <p:cNvPr id="10" name="Rectangle 9">
            <a:extLst>
              <a:ext uri="{FF2B5EF4-FFF2-40B4-BE49-F238E27FC236}">
                <a16:creationId xmlns:a16="http://schemas.microsoft.com/office/drawing/2014/main" xmlns="" id="{A92011AB-768E-48B3-A6ED-A98D14137F80}"/>
              </a:ext>
            </a:extLst>
          </p:cNvPr>
          <p:cNvSpPr/>
          <p:nvPr/>
        </p:nvSpPr>
        <p:spPr>
          <a:xfrm>
            <a:off x="188806" y="2472708"/>
            <a:ext cx="6258929" cy="1615827"/>
          </a:xfrm>
          <a:prstGeom prst="rect">
            <a:avLst/>
          </a:prstGeom>
        </p:spPr>
        <p:txBody>
          <a:bodyPr wrap="square">
            <a:spAutoFit/>
          </a:bodyPr>
          <a:lstStyle/>
          <a:p>
            <a:pPr marL="88900" indent="-88900" algn="just">
              <a:buFont typeface="Arial" panose="020B0604020202020204" pitchFamily="34" charset="0"/>
              <a:buChar char="•"/>
            </a:pPr>
            <a:r>
              <a:rPr lang="en-GB" sz="1100" dirty="0">
                <a:solidFill>
                  <a:schemeClr val="bg1">
                    <a:lumMod val="50000"/>
                  </a:schemeClr>
                </a:solidFill>
              </a:rPr>
              <a:t>Several near- term opportunities can be addressed through supply chain companies capturing product performance / operational knowledge to improve product design and reliability.  </a:t>
            </a:r>
          </a:p>
          <a:p>
            <a:pPr marL="88900" indent="-88900" algn="just">
              <a:buFont typeface="Arial" panose="020B0604020202020204" pitchFamily="34" charset="0"/>
              <a:buChar char="•"/>
            </a:pPr>
            <a:endParaRPr lang="en-GB" sz="1100" dirty="0">
              <a:solidFill>
                <a:schemeClr val="bg1">
                  <a:lumMod val="50000"/>
                </a:schemeClr>
              </a:solidFill>
            </a:endParaRPr>
          </a:p>
          <a:p>
            <a:pPr marL="88900" indent="-88900" algn="just">
              <a:buFont typeface="Arial" panose="020B0604020202020204" pitchFamily="34" charset="0"/>
              <a:buChar char="•"/>
            </a:pPr>
            <a:r>
              <a:rPr lang="en-GB" sz="1100" dirty="0">
                <a:solidFill>
                  <a:schemeClr val="bg1">
                    <a:lumMod val="50000"/>
                  </a:schemeClr>
                </a:solidFill>
              </a:rPr>
              <a:t>Leveraging design for service capability, the mid-term presents an opportunity for primes, OEM’s and higher tier companies to partner with supply chain companies to deliver integrated service offerings, sharing know-how, risks and benefits into the supply chain. </a:t>
            </a:r>
          </a:p>
          <a:p>
            <a:pPr marL="88900" indent="-88900" algn="just">
              <a:buFont typeface="Arial" panose="020B0604020202020204" pitchFamily="34" charset="0"/>
              <a:buChar char="•"/>
            </a:pPr>
            <a:endParaRPr lang="en-GB" sz="1100" dirty="0">
              <a:solidFill>
                <a:schemeClr val="bg1">
                  <a:lumMod val="50000"/>
                </a:schemeClr>
              </a:solidFill>
            </a:endParaRPr>
          </a:p>
          <a:p>
            <a:pPr marL="88900" indent="-88900" algn="just">
              <a:buFont typeface="Arial" panose="020B0604020202020204" pitchFamily="34" charset="0"/>
              <a:buChar char="•"/>
            </a:pPr>
            <a:r>
              <a:rPr lang="en-GB" sz="1100" dirty="0">
                <a:solidFill>
                  <a:schemeClr val="bg1">
                    <a:lumMod val="50000"/>
                  </a:schemeClr>
                </a:solidFill>
              </a:rPr>
              <a:t>Leveraging the partnerships, the industry can then execute and deliver more cost effective, customer centric service business models. </a:t>
            </a:r>
          </a:p>
        </p:txBody>
      </p:sp>
    </p:spTree>
    <p:extLst>
      <p:ext uri="{BB962C8B-B14F-4D97-AF65-F5344CB8AC3E}">
        <p14:creationId xmlns:p14="http://schemas.microsoft.com/office/powerpoint/2010/main" val="3279060805"/>
      </p:ext>
    </p:extLst>
  </p:cSld>
  <p:clrMapOvr>
    <a:masterClrMapping/>
  </p:clrMapOvr>
</p:sld>
</file>

<file path=ppt/theme/theme1.xml><?xml version="1.0" encoding="utf-8"?>
<a:theme xmlns:a="http://schemas.openxmlformats.org/drawingml/2006/main" name="ATI Title">
  <a:themeElements>
    <a:clrScheme name="ati">
      <a:dk1>
        <a:srgbClr val="FFFFFF"/>
      </a:dk1>
      <a:lt1>
        <a:srgbClr val="575757"/>
      </a:lt1>
      <a:dk2>
        <a:srgbClr val="575757"/>
      </a:dk2>
      <a:lt2>
        <a:srgbClr val="FFFFFF"/>
      </a:lt2>
      <a:accent1>
        <a:srgbClr val="2F2E79"/>
      </a:accent1>
      <a:accent2>
        <a:srgbClr val="E11930"/>
      </a:accent2>
      <a:accent3>
        <a:srgbClr val="D0D3D4"/>
      </a:accent3>
      <a:accent4>
        <a:srgbClr val="939598"/>
      </a:accent4>
      <a:accent5>
        <a:srgbClr val="2F2E79"/>
      </a:accent5>
      <a:accent6>
        <a:srgbClr val="FFFFFF"/>
      </a:accent6>
      <a:hlink>
        <a:srgbClr val="575757"/>
      </a:hlink>
      <a:folHlink>
        <a:srgbClr val="9395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I Section">
  <a:themeElements>
    <a:clrScheme name="ati">
      <a:dk1>
        <a:srgbClr val="FFFFFF"/>
      </a:dk1>
      <a:lt1>
        <a:srgbClr val="575757"/>
      </a:lt1>
      <a:dk2>
        <a:srgbClr val="575757"/>
      </a:dk2>
      <a:lt2>
        <a:srgbClr val="FFFFFF"/>
      </a:lt2>
      <a:accent1>
        <a:srgbClr val="2F2E79"/>
      </a:accent1>
      <a:accent2>
        <a:srgbClr val="E11930"/>
      </a:accent2>
      <a:accent3>
        <a:srgbClr val="D0D3D4"/>
      </a:accent3>
      <a:accent4>
        <a:srgbClr val="939598"/>
      </a:accent4>
      <a:accent5>
        <a:srgbClr val="2F2E79"/>
      </a:accent5>
      <a:accent6>
        <a:srgbClr val="FFFFFF"/>
      </a:accent6>
      <a:hlink>
        <a:srgbClr val="575757"/>
      </a:hlink>
      <a:folHlink>
        <a:srgbClr val="9395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TI pages">
  <a:themeElements>
    <a:clrScheme name="ati">
      <a:dk1>
        <a:srgbClr val="FFFFFF"/>
      </a:dk1>
      <a:lt1>
        <a:srgbClr val="575757"/>
      </a:lt1>
      <a:dk2>
        <a:srgbClr val="575757"/>
      </a:dk2>
      <a:lt2>
        <a:srgbClr val="FFFFFF"/>
      </a:lt2>
      <a:accent1>
        <a:srgbClr val="2F2E79"/>
      </a:accent1>
      <a:accent2>
        <a:srgbClr val="E11930"/>
      </a:accent2>
      <a:accent3>
        <a:srgbClr val="D0D3D4"/>
      </a:accent3>
      <a:accent4>
        <a:srgbClr val="939598"/>
      </a:accent4>
      <a:accent5>
        <a:srgbClr val="2F2E79"/>
      </a:accent5>
      <a:accent6>
        <a:srgbClr val="FFFFFF"/>
      </a:accent6>
      <a:hlink>
        <a:srgbClr val="575757"/>
      </a:hlink>
      <a:folHlink>
        <a:srgbClr val="9395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TI pages">
  <a:themeElements>
    <a:clrScheme name="ati">
      <a:dk1>
        <a:srgbClr val="FFFFFF"/>
      </a:dk1>
      <a:lt1>
        <a:srgbClr val="575757"/>
      </a:lt1>
      <a:dk2>
        <a:srgbClr val="575757"/>
      </a:dk2>
      <a:lt2>
        <a:srgbClr val="FFFFFF"/>
      </a:lt2>
      <a:accent1>
        <a:srgbClr val="2F2E79"/>
      </a:accent1>
      <a:accent2>
        <a:srgbClr val="E11930"/>
      </a:accent2>
      <a:accent3>
        <a:srgbClr val="D0D3D4"/>
      </a:accent3>
      <a:accent4>
        <a:srgbClr val="939598"/>
      </a:accent4>
      <a:accent5>
        <a:srgbClr val="2F2E79"/>
      </a:accent5>
      <a:accent6>
        <a:srgbClr val="FFFFFF"/>
      </a:accent6>
      <a:hlink>
        <a:srgbClr val="575757"/>
      </a:hlink>
      <a:folHlink>
        <a:srgbClr val="9395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2418</TotalTime>
  <Words>1253</Words>
  <Application>Microsoft Office PowerPoint</Application>
  <PresentationFormat>Custom</PresentationFormat>
  <Paragraphs>101</Paragraphs>
  <Slides>18</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Arial</vt:lpstr>
      <vt:lpstr>Calibri</vt:lpstr>
      <vt:lpstr>Calibri Light</vt:lpstr>
      <vt:lpstr>Courier New</vt:lpstr>
      <vt:lpstr>Symbol</vt:lpstr>
      <vt:lpstr>Times New Roman</vt:lpstr>
      <vt:lpstr>Wingdings</vt:lpstr>
      <vt:lpstr>ATI Title</vt:lpstr>
      <vt:lpstr>ATI Section</vt:lpstr>
      <vt:lpstr>ATI pages</vt:lpstr>
      <vt:lpstr>1_ATI pages</vt:lpstr>
      <vt:lpstr>Through - life Engineering Services Technology Strategy for UK Aerospace</vt:lpstr>
      <vt:lpstr>The ATI</vt:lpstr>
      <vt:lpstr>Headline ATI Portfolio Statistics</vt:lpstr>
      <vt:lpstr>Key ATI Portfolio Statistics</vt:lpstr>
      <vt:lpstr>ATI TES STRATEGY</vt:lpstr>
      <vt:lpstr>Introduction to TES</vt:lpstr>
      <vt:lpstr>ATI TES Strategy Development</vt:lpstr>
      <vt:lpstr>Implications of TES to Product Life-Cycle Stages</vt:lpstr>
      <vt:lpstr>Roadmap for evolution</vt:lpstr>
      <vt:lpstr>TES Framework</vt:lpstr>
      <vt:lpstr>Knowledge Requirements</vt:lpstr>
      <vt:lpstr>Tools and Standards</vt:lpstr>
      <vt:lpstr>Technology Requirements</vt:lpstr>
      <vt:lpstr>Other TES Technology Themes</vt:lpstr>
      <vt:lpstr>Other TES Technology Themes</vt:lpstr>
      <vt:lpstr>Other TES R&amp;T Challenges</vt:lpstr>
      <vt:lpstr>Summary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dc:creator>
  <cp:lastModifiedBy>Lloyd, Sarah</cp:lastModifiedBy>
  <cp:revision>111</cp:revision>
  <dcterms:created xsi:type="dcterms:W3CDTF">2017-07-05T10:15:24Z</dcterms:created>
  <dcterms:modified xsi:type="dcterms:W3CDTF">2017-12-06T08:32:01Z</dcterms:modified>
</cp:coreProperties>
</file>