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 id="2147483734" r:id="rId2"/>
    <p:sldMasterId id="2147483664" r:id="rId3"/>
    <p:sldMasterId id="2147483648" r:id="rId4"/>
    <p:sldMasterId id="2147483675" r:id="rId5"/>
  </p:sldMasterIdLst>
  <p:notesMasterIdLst>
    <p:notesMasterId r:id="rId22"/>
  </p:notesMasterIdLst>
  <p:handoutMasterIdLst>
    <p:handoutMasterId r:id="rId23"/>
  </p:handoutMasterIdLst>
  <p:sldIdLst>
    <p:sldId id="256" r:id="rId6"/>
    <p:sldId id="288" r:id="rId7"/>
    <p:sldId id="319" r:id="rId8"/>
    <p:sldId id="315" r:id="rId9"/>
    <p:sldId id="318" r:id="rId10"/>
    <p:sldId id="321" r:id="rId11"/>
    <p:sldId id="317" r:id="rId12"/>
    <p:sldId id="316" r:id="rId13"/>
    <p:sldId id="322" r:id="rId14"/>
    <p:sldId id="314" r:id="rId15"/>
    <p:sldId id="309" r:id="rId16"/>
    <p:sldId id="323" r:id="rId17"/>
    <p:sldId id="297" r:id="rId18"/>
    <p:sldId id="326" r:id="rId19"/>
    <p:sldId id="325"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E77"/>
    <a:srgbClr val="F8937C"/>
    <a:srgbClr val="FA9376"/>
    <a:srgbClr val="F792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7" autoAdjust="0"/>
    <p:restoredTop sz="77632" autoAdjust="0"/>
  </p:normalViewPr>
  <p:slideViewPr>
    <p:cSldViewPr snapToGrid="0" snapToObjects="1">
      <p:cViewPr varScale="1">
        <p:scale>
          <a:sx n="87" d="100"/>
          <a:sy n="87" d="100"/>
        </p:scale>
        <p:origin x="115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71" d="100"/>
          <a:sy n="17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F4DEFE1-3AF2-1D45-8F1B-23F16E3CDC8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09FC4EC3-5331-5143-9359-1A68D46CA052}"/>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B2FC7E2-105B-8E4A-8671-5077824ECD05}" type="datetimeFigureOut">
              <a:rPr lang="en-US" smtClean="0"/>
              <a:t>10/1/2019</a:t>
            </a:fld>
            <a:endParaRPr lang="en-US" dirty="0"/>
          </a:p>
        </p:txBody>
      </p:sp>
      <p:sp>
        <p:nvSpPr>
          <p:cNvPr id="5" name="Slide Number Placeholder 4">
            <a:extLst>
              <a:ext uri="{FF2B5EF4-FFF2-40B4-BE49-F238E27FC236}">
                <a16:creationId xmlns="" xmlns:a16="http://schemas.microsoft.com/office/drawing/2014/main" id="{0663B90A-A9F9-784E-9634-421D94975A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CBEE9A-8A84-864B-8435-B619E9452983}" type="slidenum">
              <a:rPr lang="en-US" smtClean="0"/>
              <a:t>‹#›</a:t>
            </a:fld>
            <a:endParaRPr lang="en-US" dirty="0"/>
          </a:p>
        </p:txBody>
      </p:sp>
    </p:spTree>
    <p:extLst>
      <p:ext uri="{BB962C8B-B14F-4D97-AF65-F5344CB8AC3E}">
        <p14:creationId xmlns:p14="http://schemas.microsoft.com/office/powerpoint/2010/main" val="18268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DD3B21C-4BEE-6E43-A8BC-C9EA7522893E}" type="datetimeFigureOut">
              <a:rPr lang="en-US" smtClean="0"/>
              <a:t>10/1/2019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C03CC-E381-744B-8AB0-6C4788F75670}" type="slidenum">
              <a:rPr lang="en-US" smtClean="0"/>
              <a:t>‹#›</a:t>
            </a:fld>
            <a:endParaRPr lang="en-US" dirty="0"/>
          </a:p>
        </p:txBody>
      </p:sp>
      <p:sp>
        <p:nvSpPr>
          <p:cNvPr id="9" name="Notes Placeholder 8">
            <a:extLst>
              <a:ext uri="{FF2B5EF4-FFF2-40B4-BE49-F238E27FC236}">
                <a16:creationId xmlns="" xmlns:a16="http://schemas.microsoft.com/office/drawing/2014/main" id="{977C0D6A-4D9D-1A4C-837A-F6823D49A70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9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Clr>
                <a:schemeClr val="tx1"/>
              </a:buClr>
              <a:buNone/>
            </a:pPr>
            <a:r>
              <a:rPr lang="en-GB" dirty="0" smtClean="0"/>
              <a:t>I4 focuses on solving todays challenges, and many of the case studies have focussed on improving production processes</a:t>
            </a:r>
          </a:p>
          <a:p>
            <a:pPr marL="0" lvl="2" indent="0">
              <a:buClr>
                <a:schemeClr val="tx1"/>
              </a:buClr>
              <a:buNone/>
            </a:pPr>
            <a:r>
              <a:rPr lang="en-GB" dirty="0" smtClean="0"/>
              <a:t>Digital Catapult is creating an environment to help unlock the value of technology in new huge areas of opportunity in the manufacturing sector</a:t>
            </a:r>
          </a:p>
          <a:p>
            <a:pPr marL="0" lvl="2" indent="0">
              <a:buClr>
                <a:schemeClr val="tx1"/>
              </a:buClr>
              <a:buNone/>
            </a:pPr>
            <a:r>
              <a:rPr lang="en-GB" dirty="0" smtClean="0"/>
              <a:t>Manufacturing companies do much more than simply make things. </a:t>
            </a:r>
          </a:p>
          <a:p>
            <a:pPr marL="0" lvl="2" indent="0">
              <a:buClr>
                <a:schemeClr val="tx1"/>
              </a:buClr>
              <a:buNone/>
            </a:pPr>
            <a:r>
              <a:rPr lang="en-GB" dirty="0" smtClean="0"/>
              <a:t>Ultimately they’re required to make money </a:t>
            </a:r>
          </a:p>
          <a:p>
            <a:pPr marL="0" lvl="2" indent="0">
              <a:buClr>
                <a:schemeClr val="tx1"/>
              </a:buClr>
              <a:buNone/>
            </a:pPr>
            <a:r>
              <a:rPr lang="en-GB" dirty="0" smtClean="0"/>
              <a:t>Digital Catapult is placed to help established manufacturers exploit this opportunity as well as encouraging new disruptors to the market</a:t>
            </a:r>
          </a:p>
          <a:p>
            <a:pPr marL="0" lvl="2" indent="0">
              <a:buClr>
                <a:schemeClr val="tx1"/>
              </a:buClr>
              <a:buNone/>
            </a:pPr>
            <a:r>
              <a:rPr lang="en-GB" dirty="0" smtClean="0"/>
              <a:t/>
            </a:r>
            <a:br>
              <a:rPr lang="en-GB" dirty="0" smtClean="0"/>
            </a:br>
            <a:endParaRPr lang="en-GB" dirty="0" smtClean="0"/>
          </a:p>
          <a:p>
            <a:endParaRPr lang="en-US" dirty="0"/>
          </a:p>
        </p:txBody>
      </p:sp>
      <p:sp>
        <p:nvSpPr>
          <p:cNvPr id="4" name="Slide Number Placeholder 3"/>
          <p:cNvSpPr>
            <a:spLocks noGrp="1"/>
          </p:cNvSpPr>
          <p:nvPr>
            <p:ph type="sldNum" sz="quarter" idx="10"/>
          </p:nvPr>
        </p:nvSpPr>
        <p:spPr/>
        <p:txBody>
          <a:bodyPr/>
          <a:lstStyle/>
          <a:p>
            <a:fld id="{2FAC03CC-E381-744B-8AB0-6C4788F75670}" type="slidenum">
              <a:rPr lang="en-US" smtClean="0"/>
              <a:t>2</a:t>
            </a:fld>
            <a:endParaRPr lang="en-US" dirty="0"/>
          </a:p>
        </p:txBody>
      </p:sp>
    </p:spTree>
    <p:extLst>
      <p:ext uri="{BB962C8B-B14F-4D97-AF65-F5344CB8AC3E}">
        <p14:creationId xmlns:p14="http://schemas.microsoft.com/office/powerpoint/2010/main" val="117193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 of all sizes – </a:t>
            </a:r>
            <a:r>
              <a:rPr lang="en-US" b="0" dirty="0" smtClean="0"/>
              <a:t>accelerating growth for small businesses and helping large organisation untap new innovative solutions</a:t>
            </a:r>
          </a:p>
          <a:p>
            <a:r>
              <a:rPr lang="en-US" dirty="0" smtClean="0"/>
              <a:t>Investors and accelerators – </a:t>
            </a:r>
            <a:r>
              <a:rPr lang="en-US" b="0" dirty="0" smtClean="0"/>
              <a:t>introducing the investment community to talented early-stage businesses</a:t>
            </a:r>
          </a:p>
          <a:p>
            <a:r>
              <a:rPr lang="en-US" dirty="0" smtClean="0"/>
              <a:t>Research and academia – </a:t>
            </a:r>
            <a:r>
              <a:rPr lang="en-US" b="0" dirty="0" smtClean="0"/>
              <a:t>working with academic researchers to increase impact</a:t>
            </a:r>
            <a:endParaRPr lang="en-US" dirty="0"/>
          </a:p>
        </p:txBody>
      </p:sp>
      <p:sp>
        <p:nvSpPr>
          <p:cNvPr id="4" name="Slide Number Placeholder 3"/>
          <p:cNvSpPr>
            <a:spLocks noGrp="1"/>
          </p:cNvSpPr>
          <p:nvPr>
            <p:ph type="sldNum" sz="quarter" idx="10"/>
          </p:nvPr>
        </p:nvSpPr>
        <p:spPr/>
        <p:txBody>
          <a:bodyPr/>
          <a:lstStyle/>
          <a:p>
            <a:fld id="{2FAC03CC-E381-744B-8AB0-6C4788F75670}" type="slidenum">
              <a:rPr lang="en-US" smtClean="0"/>
              <a:t>13</a:t>
            </a:fld>
            <a:endParaRPr lang="en-US" dirty="0"/>
          </a:p>
        </p:txBody>
      </p:sp>
    </p:spTree>
    <p:extLst>
      <p:ext uri="{BB962C8B-B14F-4D97-AF65-F5344CB8AC3E}">
        <p14:creationId xmlns:p14="http://schemas.microsoft.com/office/powerpoint/2010/main" val="61528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Something about disruptive</a:t>
            </a:r>
          </a:p>
          <a:p>
            <a:pPr rtl="0" fontAlgn="base"/>
            <a:r>
              <a:rPr lang="en-US" sz="1200" b="0" i="0" u="none" strike="noStrike" kern="1200" dirty="0" smtClean="0">
                <a:solidFill>
                  <a:schemeClr val="tx1"/>
                </a:solidFill>
                <a:effectLst/>
                <a:latin typeface="+mn-lt"/>
                <a:ea typeface="+mn-ea"/>
                <a:cs typeface="+mn-cs"/>
              </a:rPr>
              <a:t>Companies think about the consumer</a:t>
            </a:r>
          </a:p>
          <a:p>
            <a:endParaRPr lang="en-US" dirty="0"/>
          </a:p>
        </p:txBody>
      </p:sp>
      <p:sp>
        <p:nvSpPr>
          <p:cNvPr id="4" name="Slide Number Placeholder 3"/>
          <p:cNvSpPr>
            <a:spLocks noGrp="1"/>
          </p:cNvSpPr>
          <p:nvPr>
            <p:ph type="sldNum" sz="quarter" idx="10"/>
          </p:nvPr>
        </p:nvSpPr>
        <p:spPr/>
        <p:txBody>
          <a:bodyPr/>
          <a:lstStyle/>
          <a:p>
            <a:fld id="{2FAC03CC-E381-744B-8AB0-6C4788F75670}" type="slidenum">
              <a:rPr lang="en-US" smtClean="0"/>
              <a:t>14</a:t>
            </a:fld>
            <a:endParaRPr lang="en-US" dirty="0"/>
          </a:p>
        </p:txBody>
      </p:sp>
    </p:spTree>
    <p:extLst>
      <p:ext uri="{BB962C8B-B14F-4D97-AF65-F5344CB8AC3E}">
        <p14:creationId xmlns:p14="http://schemas.microsoft.com/office/powerpoint/2010/main" val="211266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Clr>
                <a:schemeClr val="tx1"/>
              </a:buClr>
              <a:buNone/>
            </a:pPr>
            <a:r>
              <a:rPr lang="en-GB" dirty="0" smtClean="0"/>
              <a:t>I4 focuses on solving todays challenges, and many of the case studies have focussed on improving production processes</a:t>
            </a:r>
          </a:p>
          <a:p>
            <a:pPr marL="0" lvl="2" indent="0">
              <a:buClr>
                <a:schemeClr val="tx1"/>
              </a:buClr>
              <a:buNone/>
            </a:pPr>
            <a:r>
              <a:rPr lang="en-GB" dirty="0" smtClean="0"/>
              <a:t>Digital Catapult is creating an environment to help unlock the value of technology in new huge areas of opportunity in the manufacturing sector</a:t>
            </a:r>
          </a:p>
          <a:p>
            <a:pPr marL="0" lvl="2" indent="0">
              <a:buClr>
                <a:schemeClr val="tx1"/>
              </a:buClr>
              <a:buNone/>
            </a:pPr>
            <a:r>
              <a:rPr lang="en-GB" dirty="0" smtClean="0"/>
              <a:t>Manufacturing companies do much more than simply make things. </a:t>
            </a:r>
          </a:p>
          <a:p>
            <a:pPr marL="0" lvl="2" indent="0">
              <a:buClr>
                <a:schemeClr val="tx1"/>
              </a:buClr>
              <a:buNone/>
            </a:pPr>
            <a:r>
              <a:rPr lang="en-GB" dirty="0" smtClean="0"/>
              <a:t>Ultimately they’re required to make money </a:t>
            </a:r>
          </a:p>
          <a:p>
            <a:pPr marL="0" lvl="2" indent="0">
              <a:buClr>
                <a:schemeClr val="tx1"/>
              </a:buClr>
              <a:buNone/>
            </a:pPr>
            <a:r>
              <a:rPr lang="en-GB" dirty="0" smtClean="0"/>
              <a:t>Digital Catapult is placed to help established manufacturers exploit this opportunity as well as encouraging new disruptors to the market</a:t>
            </a:r>
          </a:p>
          <a:p>
            <a:pPr marL="0" lvl="2" indent="0">
              <a:buClr>
                <a:schemeClr val="tx1"/>
              </a:buClr>
              <a:buNone/>
            </a:pPr>
            <a:r>
              <a:rPr lang="en-GB" dirty="0" smtClean="0"/>
              <a:t/>
            </a:r>
            <a:br>
              <a:rPr lang="en-GB" dirty="0" smtClean="0"/>
            </a:br>
            <a:endParaRPr lang="en-GB" dirty="0" smtClean="0"/>
          </a:p>
          <a:p>
            <a:endParaRPr lang="en-US" dirty="0"/>
          </a:p>
        </p:txBody>
      </p:sp>
      <p:sp>
        <p:nvSpPr>
          <p:cNvPr id="4" name="Slide Number Placeholder 3"/>
          <p:cNvSpPr>
            <a:spLocks noGrp="1"/>
          </p:cNvSpPr>
          <p:nvPr>
            <p:ph type="sldNum" sz="quarter" idx="10"/>
          </p:nvPr>
        </p:nvSpPr>
        <p:spPr/>
        <p:txBody>
          <a:bodyPr/>
          <a:lstStyle/>
          <a:p>
            <a:fld id="{2FAC03CC-E381-744B-8AB0-6C4788F75670}" type="slidenum">
              <a:rPr lang="en-US" smtClean="0"/>
              <a:t>3</a:t>
            </a:fld>
            <a:endParaRPr lang="en-US" dirty="0"/>
          </a:p>
        </p:txBody>
      </p:sp>
    </p:spTree>
    <p:extLst>
      <p:ext uri="{BB962C8B-B14F-4D97-AF65-F5344CB8AC3E}">
        <p14:creationId xmlns:p14="http://schemas.microsoft.com/office/powerpoint/2010/main" val="194081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How many people here have a reusable water bottle or coffee cup?</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Blue planet had an impact to change consumer habits based on new information - and many brands/companies made announcements saying they were changing the way they made their products as a response to consumers </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Did you know avocado production requires something called migratory beekeeping which involves shipping bees in trucks to supplement native bees with pollination of plants?</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Does knowing this change anything about your view of avocados?</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We think this will become a huge opportunity for future manufacturing applications</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Take airlines - at some point the impact of a particular plane will impact decisions on who to fly with</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It already impacts the car you buy</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It won’t be long until data around circular economy deep into the manufacturing supply chain is valuable for sales in all tiers of the supply chain</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Using digital technology in the circular economy has the potential to help us make better decisions about resource use, design out waste, provide added value for business, and proceed along a secure route to environmental sustainability for future generations. For the UK, the circular economy could drive £10 billion profit and 4.5% GHG reduction</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Sustainability is at the heart of national and global policy across almost every industry at present. The adoption of new innovative technological interventions in particular supported by </a:t>
            </a:r>
            <a:r>
              <a:rPr lang="en-US" sz="1200" b="1" i="0" u="none" strike="noStrike" kern="1200" dirty="0" smtClean="0">
                <a:solidFill>
                  <a:schemeClr val="tx1"/>
                </a:solidFill>
                <a:effectLst/>
                <a:latin typeface="+mn-lt"/>
                <a:ea typeface="+mn-ea"/>
                <a:cs typeface="+mn-cs"/>
              </a:rPr>
              <a:t>Future Networks</a:t>
            </a:r>
            <a:r>
              <a:rPr lang="en-US" sz="1200" b="0" i="0" u="none" strike="noStrike" kern="1200" dirty="0" smtClean="0">
                <a:solidFill>
                  <a:schemeClr val="tx1"/>
                </a:solidFill>
                <a:effectLst/>
                <a:latin typeface="+mn-lt"/>
                <a:ea typeface="+mn-ea"/>
                <a:cs typeface="+mn-cs"/>
              </a:rPr>
              <a:t> such as </a:t>
            </a:r>
            <a:r>
              <a:rPr lang="en-US" sz="1200" b="1" i="0" u="none" strike="noStrike" kern="1200" dirty="0" smtClean="0">
                <a:solidFill>
                  <a:schemeClr val="tx1"/>
                </a:solidFill>
                <a:effectLst/>
                <a:latin typeface="+mn-lt"/>
                <a:ea typeface="+mn-ea"/>
                <a:cs typeface="+mn-cs"/>
              </a:rPr>
              <a:t>5G</a:t>
            </a:r>
            <a:r>
              <a:rPr lang="en-US" sz="1200" b="0" i="0" u="none" strike="noStrike" kern="1200" dirty="0" smtClean="0">
                <a:solidFill>
                  <a:schemeClr val="tx1"/>
                </a:solidFill>
                <a:effectLst/>
                <a:latin typeface="+mn-lt"/>
                <a:ea typeface="+mn-ea"/>
                <a:cs typeface="+mn-cs"/>
              </a:rPr>
              <a:t> and </a:t>
            </a:r>
            <a:r>
              <a:rPr lang="en-US" sz="1200" b="1" i="0" u="none" strike="noStrike" kern="1200" dirty="0" smtClean="0">
                <a:solidFill>
                  <a:schemeClr val="tx1"/>
                </a:solidFill>
                <a:effectLst/>
                <a:latin typeface="+mn-lt"/>
                <a:ea typeface="+mn-ea"/>
                <a:cs typeface="+mn-cs"/>
              </a:rPr>
              <a:t>LPWAN</a:t>
            </a:r>
            <a:r>
              <a:rPr lang="en-US" sz="1200" b="0" i="0" u="none" strike="noStrike" kern="1200" dirty="0" smtClean="0">
                <a:solidFill>
                  <a:schemeClr val="tx1"/>
                </a:solidFill>
                <a:effectLst/>
                <a:latin typeface="+mn-lt"/>
                <a:ea typeface="+mn-ea"/>
                <a:cs typeface="+mn-cs"/>
              </a:rPr>
              <a:t> will be critical for improvements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FAC03CC-E381-744B-8AB0-6C4788F75670}" type="slidenum">
              <a:rPr lang="en-US" smtClean="0"/>
              <a:t>4</a:t>
            </a:fld>
            <a:endParaRPr lang="en-US" dirty="0"/>
          </a:p>
        </p:txBody>
      </p:sp>
    </p:spTree>
    <p:extLst>
      <p:ext uri="{BB962C8B-B14F-4D97-AF65-F5344CB8AC3E}">
        <p14:creationId xmlns:p14="http://schemas.microsoft.com/office/powerpoint/2010/main" val="91357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How many people here have a reusable water bottle or coffee cup?</a:t>
            </a:r>
          </a:p>
          <a:p>
            <a:pPr rtl="0" fontAlgn="base"/>
            <a:r>
              <a:rPr lang="en-US" sz="1200" b="0" i="0" u="none" strike="noStrike" kern="1200" dirty="0" smtClean="0">
                <a:solidFill>
                  <a:schemeClr val="tx1"/>
                </a:solidFill>
                <a:effectLst/>
                <a:latin typeface="+mn-lt"/>
                <a:ea typeface="+mn-ea"/>
                <a:cs typeface="+mn-cs"/>
              </a:rPr>
              <a:t>Blue planet had an impact to change consumer habits based on new information - and many brands/companies made announcements saying they were changing the way they made their products as a response to consumers </a:t>
            </a:r>
          </a:p>
          <a:p>
            <a:pPr rtl="0" fontAlgn="base"/>
            <a:r>
              <a:rPr lang="en-US" sz="1200" b="0" i="0" u="none" strike="noStrike" kern="1200" dirty="0" smtClean="0">
                <a:solidFill>
                  <a:schemeClr val="tx1"/>
                </a:solidFill>
                <a:effectLst/>
                <a:latin typeface="+mn-lt"/>
                <a:ea typeface="+mn-ea"/>
                <a:cs typeface="+mn-cs"/>
              </a:rPr>
              <a:t>Did you know avocado production requires something called migratory beekeeping which involves shipping bees in trucks to supplement native bees with pollination of plants?</a:t>
            </a:r>
          </a:p>
          <a:p>
            <a:pPr rtl="0" fontAlgn="base"/>
            <a:r>
              <a:rPr lang="en-US" sz="1200" b="0" i="0" u="none" strike="noStrike" kern="1200" dirty="0" smtClean="0">
                <a:solidFill>
                  <a:schemeClr val="tx1"/>
                </a:solidFill>
                <a:effectLst/>
                <a:latin typeface="+mn-lt"/>
                <a:ea typeface="+mn-ea"/>
                <a:cs typeface="+mn-cs"/>
              </a:rPr>
              <a:t>Does knowing this change anything about your view of avocados?</a:t>
            </a:r>
          </a:p>
          <a:p>
            <a:pPr rtl="0" fontAlgn="base"/>
            <a:r>
              <a:rPr lang="en-US" sz="1200" b="0" i="0" u="none" strike="noStrike" kern="1200" dirty="0" smtClean="0">
                <a:solidFill>
                  <a:schemeClr val="tx1"/>
                </a:solidFill>
                <a:effectLst/>
                <a:latin typeface="+mn-lt"/>
                <a:ea typeface="+mn-ea"/>
                <a:cs typeface="+mn-cs"/>
              </a:rPr>
              <a:t>We think this will become a huge opportunity for future manufacturing applications</a:t>
            </a:r>
          </a:p>
          <a:p>
            <a:pPr rtl="0" fontAlgn="base"/>
            <a:r>
              <a:rPr lang="en-US" sz="1200" b="0" i="0" u="none" strike="noStrike" kern="1200" dirty="0" smtClean="0">
                <a:solidFill>
                  <a:schemeClr val="tx1"/>
                </a:solidFill>
                <a:effectLst/>
                <a:latin typeface="+mn-lt"/>
                <a:ea typeface="+mn-ea"/>
                <a:cs typeface="+mn-cs"/>
              </a:rPr>
              <a:t>Take airlines - at some point the impact of a particular plane will impact decisions on who to fly with</a:t>
            </a:r>
          </a:p>
          <a:p>
            <a:pPr rtl="0" fontAlgn="base"/>
            <a:r>
              <a:rPr lang="en-US" sz="1200" b="0" i="0" u="none" strike="noStrike" kern="1200" dirty="0" smtClean="0">
                <a:solidFill>
                  <a:schemeClr val="tx1"/>
                </a:solidFill>
                <a:effectLst/>
                <a:latin typeface="+mn-lt"/>
                <a:ea typeface="+mn-ea"/>
                <a:cs typeface="+mn-cs"/>
              </a:rPr>
              <a:t>It already impacts the car you buy</a:t>
            </a:r>
          </a:p>
          <a:p>
            <a:pPr rtl="0" fontAlgn="base"/>
            <a:r>
              <a:rPr lang="en-US" sz="1200" b="0" i="0" u="none" strike="noStrike" kern="1200" dirty="0" smtClean="0">
                <a:solidFill>
                  <a:schemeClr val="tx1"/>
                </a:solidFill>
                <a:effectLst/>
                <a:latin typeface="+mn-lt"/>
                <a:ea typeface="+mn-ea"/>
                <a:cs typeface="+mn-cs"/>
              </a:rPr>
              <a:t>It won’t be long until data around circular economy deep into the manufacturing supply chain is valuable for sales in all tiers of the supply chain</a:t>
            </a:r>
          </a:p>
          <a:p>
            <a:pPr rtl="0" fontAlgn="base"/>
            <a:r>
              <a:rPr lang="en-US" sz="1200" b="0" i="0" u="none" strike="noStrike" kern="1200" dirty="0" smtClean="0">
                <a:solidFill>
                  <a:schemeClr val="tx1"/>
                </a:solidFill>
                <a:effectLst/>
                <a:latin typeface="+mn-lt"/>
                <a:ea typeface="+mn-ea"/>
                <a:cs typeface="+mn-cs"/>
              </a:rPr>
              <a:t>Using digital technology in the circular economy has the potential to help us make better decisions about resource use, design out waste, provide added value for business, and proceed along a secure route to environmental sustainability for future generations. For the UK, the circular economy could drive £10 billion profit and 4.5% GHG reduction</a:t>
            </a:r>
          </a:p>
          <a:p>
            <a:pPr rtl="0" fontAlgn="base"/>
            <a:r>
              <a:rPr lang="en-US" sz="1200" b="0" i="0" u="none" strike="noStrike" kern="1200" dirty="0" smtClean="0">
                <a:solidFill>
                  <a:schemeClr val="tx1"/>
                </a:solidFill>
                <a:effectLst/>
                <a:latin typeface="+mn-lt"/>
                <a:ea typeface="+mn-ea"/>
                <a:cs typeface="+mn-cs"/>
              </a:rPr>
              <a:t>Sustainability is at the heart of national and global policy across almost every industry at present. The adoption of new innovative technological interventions in particular supported by </a:t>
            </a:r>
            <a:r>
              <a:rPr lang="en-US" sz="1200" b="1" i="0" u="none" strike="noStrike" kern="1200" dirty="0" smtClean="0">
                <a:solidFill>
                  <a:schemeClr val="tx1"/>
                </a:solidFill>
                <a:effectLst/>
                <a:latin typeface="+mn-lt"/>
                <a:ea typeface="+mn-ea"/>
                <a:cs typeface="+mn-cs"/>
              </a:rPr>
              <a:t>Future Networks</a:t>
            </a:r>
            <a:r>
              <a:rPr lang="en-US" sz="1200" b="0" i="0" u="none" strike="noStrike" kern="1200" dirty="0" smtClean="0">
                <a:solidFill>
                  <a:schemeClr val="tx1"/>
                </a:solidFill>
                <a:effectLst/>
                <a:latin typeface="+mn-lt"/>
                <a:ea typeface="+mn-ea"/>
                <a:cs typeface="+mn-cs"/>
              </a:rPr>
              <a:t> such as </a:t>
            </a:r>
            <a:r>
              <a:rPr lang="en-US" sz="1200" b="1" i="0" u="none" strike="noStrike" kern="1200" dirty="0" smtClean="0">
                <a:solidFill>
                  <a:schemeClr val="tx1"/>
                </a:solidFill>
                <a:effectLst/>
                <a:latin typeface="+mn-lt"/>
                <a:ea typeface="+mn-ea"/>
                <a:cs typeface="+mn-cs"/>
              </a:rPr>
              <a:t>5G</a:t>
            </a:r>
            <a:r>
              <a:rPr lang="en-US" sz="1200" b="0" i="0" u="none" strike="noStrike" kern="1200" dirty="0" smtClean="0">
                <a:solidFill>
                  <a:schemeClr val="tx1"/>
                </a:solidFill>
                <a:effectLst/>
                <a:latin typeface="+mn-lt"/>
                <a:ea typeface="+mn-ea"/>
                <a:cs typeface="+mn-cs"/>
              </a:rPr>
              <a:t> and </a:t>
            </a:r>
            <a:r>
              <a:rPr lang="en-US" sz="1200" b="1" i="0" u="none" strike="noStrike" kern="1200" dirty="0" smtClean="0">
                <a:solidFill>
                  <a:schemeClr val="tx1"/>
                </a:solidFill>
                <a:effectLst/>
                <a:latin typeface="+mn-lt"/>
                <a:ea typeface="+mn-ea"/>
                <a:cs typeface="+mn-cs"/>
              </a:rPr>
              <a:t>LPWAN</a:t>
            </a:r>
            <a:r>
              <a:rPr lang="en-US" sz="1200" b="0" i="0" u="none" strike="noStrike" kern="1200" dirty="0" smtClean="0">
                <a:solidFill>
                  <a:schemeClr val="tx1"/>
                </a:solidFill>
                <a:effectLst/>
                <a:latin typeface="+mn-lt"/>
                <a:ea typeface="+mn-ea"/>
                <a:cs typeface="+mn-cs"/>
              </a:rPr>
              <a:t> will be critical for improvements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C03CC-E381-744B-8AB0-6C4788F75670}" type="slidenum">
              <a:rPr lang="en-US" smtClean="0"/>
              <a:t>5</a:t>
            </a:fld>
            <a:endParaRPr lang="en-US" dirty="0"/>
          </a:p>
        </p:txBody>
      </p:sp>
    </p:spTree>
    <p:extLst>
      <p:ext uri="{BB962C8B-B14F-4D97-AF65-F5344CB8AC3E}">
        <p14:creationId xmlns:p14="http://schemas.microsoft.com/office/powerpoint/2010/main" val="8919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How many people here have a reusable water bottle or coffee cup?</a:t>
            </a:r>
          </a:p>
          <a:p>
            <a:pPr rtl="0" fontAlgn="base"/>
            <a:r>
              <a:rPr lang="en-US" sz="1200" b="0" i="0" u="none" strike="noStrike" kern="1200" dirty="0" smtClean="0">
                <a:solidFill>
                  <a:schemeClr val="tx1"/>
                </a:solidFill>
                <a:effectLst/>
                <a:latin typeface="+mn-lt"/>
                <a:ea typeface="+mn-ea"/>
                <a:cs typeface="+mn-cs"/>
              </a:rPr>
              <a:t>Blue planet had an impact to change consumer habits based on new information - and many brands/companies made announcements saying they were changing the way they made their products as a response to consumers </a:t>
            </a:r>
          </a:p>
          <a:p>
            <a:pPr rtl="0" fontAlgn="base"/>
            <a:r>
              <a:rPr lang="en-US" sz="1200" b="0" i="0" u="none" strike="noStrike" kern="1200" dirty="0" smtClean="0">
                <a:solidFill>
                  <a:schemeClr val="tx1"/>
                </a:solidFill>
                <a:effectLst/>
                <a:latin typeface="+mn-lt"/>
                <a:ea typeface="+mn-ea"/>
                <a:cs typeface="+mn-cs"/>
              </a:rPr>
              <a:t>Did you know avocado production requires something called migratory beekeeping which involves shipping bees in trucks to supplement native bees with pollination of plants?</a:t>
            </a:r>
          </a:p>
          <a:p>
            <a:pPr rtl="0" fontAlgn="base"/>
            <a:r>
              <a:rPr lang="en-US" sz="1200" b="0" i="0" u="none" strike="noStrike" kern="1200" dirty="0" smtClean="0">
                <a:solidFill>
                  <a:schemeClr val="tx1"/>
                </a:solidFill>
                <a:effectLst/>
                <a:latin typeface="+mn-lt"/>
                <a:ea typeface="+mn-ea"/>
                <a:cs typeface="+mn-cs"/>
              </a:rPr>
              <a:t>Does knowing this change anything about your view of avocados?</a:t>
            </a:r>
          </a:p>
          <a:p>
            <a:pPr rtl="0" fontAlgn="base"/>
            <a:r>
              <a:rPr lang="en-US" sz="1200" b="0" i="0" u="none" strike="noStrike" kern="1200" dirty="0" smtClean="0">
                <a:solidFill>
                  <a:schemeClr val="tx1"/>
                </a:solidFill>
                <a:effectLst/>
                <a:latin typeface="+mn-lt"/>
                <a:ea typeface="+mn-ea"/>
                <a:cs typeface="+mn-cs"/>
              </a:rPr>
              <a:t>We think this will become a huge opportunity for future manufacturing applications</a:t>
            </a:r>
          </a:p>
          <a:p>
            <a:pPr rtl="0" fontAlgn="base"/>
            <a:r>
              <a:rPr lang="en-US" sz="1200" b="0" i="0" u="none" strike="noStrike" kern="1200" dirty="0" smtClean="0">
                <a:solidFill>
                  <a:schemeClr val="tx1"/>
                </a:solidFill>
                <a:effectLst/>
                <a:latin typeface="+mn-lt"/>
                <a:ea typeface="+mn-ea"/>
                <a:cs typeface="+mn-cs"/>
              </a:rPr>
              <a:t>Take airlines - at some point the impact of a particular plane will impact decisions on who to fly with</a:t>
            </a:r>
          </a:p>
          <a:p>
            <a:pPr rtl="0" fontAlgn="base"/>
            <a:r>
              <a:rPr lang="en-US" sz="1200" b="0" i="0" u="none" strike="noStrike" kern="1200" dirty="0" smtClean="0">
                <a:solidFill>
                  <a:schemeClr val="tx1"/>
                </a:solidFill>
                <a:effectLst/>
                <a:latin typeface="+mn-lt"/>
                <a:ea typeface="+mn-ea"/>
                <a:cs typeface="+mn-cs"/>
              </a:rPr>
              <a:t>It already impacts the car you buy</a:t>
            </a:r>
          </a:p>
          <a:p>
            <a:pPr rtl="0" fontAlgn="base"/>
            <a:r>
              <a:rPr lang="en-US" sz="1200" b="0" i="0" u="none" strike="noStrike" kern="1200" dirty="0" smtClean="0">
                <a:solidFill>
                  <a:schemeClr val="tx1"/>
                </a:solidFill>
                <a:effectLst/>
                <a:latin typeface="+mn-lt"/>
                <a:ea typeface="+mn-ea"/>
                <a:cs typeface="+mn-cs"/>
              </a:rPr>
              <a:t>It won’t be long until data around circular economy deep into the manufacturing supply chain is valuable for sales in all tiers of the supply chain</a:t>
            </a:r>
          </a:p>
          <a:p>
            <a:pPr rtl="0" fontAlgn="base"/>
            <a:r>
              <a:rPr lang="en-US" sz="1200" b="0" i="0" u="none" strike="noStrike" kern="1200" dirty="0" smtClean="0">
                <a:solidFill>
                  <a:schemeClr val="tx1"/>
                </a:solidFill>
                <a:effectLst/>
                <a:latin typeface="+mn-lt"/>
                <a:ea typeface="+mn-ea"/>
                <a:cs typeface="+mn-cs"/>
              </a:rPr>
              <a:t>Using digital technology in the circular economy has the potential to help us make better decisions about resource use, design out waste, provide added value for business, and proceed along a secure route to environmental sustainability for future generations. For the UK, the circular economy could drive £10 billion profit and 4.5% GHG reduction</a:t>
            </a:r>
          </a:p>
          <a:p>
            <a:pPr rtl="0" fontAlgn="base"/>
            <a:r>
              <a:rPr lang="en-US" sz="1200" b="0" i="0" u="none" strike="noStrike" kern="1200" dirty="0" smtClean="0">
                <a:solidFill>
                  <a:schemeClr val="tx1"/>
                </a:solidFill>
                <a:effectLst/>
                <a:latin typeface="+mn-lt"/>
                <a:ea typeface="+mn-ea"/>
                <a:cs typeface="+mn-cs"/>
              </a:rPr>
              <a:t>Sustainability is at the heart of national and global policy across almost every industry at present. The adoption of new innovative technological interventions in particular supported by </a:t>
            </a:r>
            <a:r>
              <a:rPr lang="en-US" sz="1200" b="1" i="0" u="none" strike="noStrike" kern="1200" dirty="0" smtClean="0">
                <a:solidFill>
                  <a:schemeClr val="tx1"/>
                </a:solidFill>
                <a:effectLst/>
                <a:latin typeface="+mn-lt"/>
                <a:ea typeface="+mn-ea"/>
                <a:cs typeface="+mn-cs"/>
              </a:rPr>
              <a:t>Future Networks</a:t>
            </a:r>
            <a:r>
              <a:rPr lang="en-US" sz="1200" b="0" i="0" u="none" strike="noStrike" kern="1200" dirty="0" smtClean="0">
                <a:solidFill>
                  <a:schemeClr val="tx1"/>
                </a:solidFill>
                <a:effectLst/>
                <a:latin typeface="+mn-lt"/>
                <a:ea typeface="+mn-ea"/>
                <a:cs typeface="+mn-cs"/>
              </a:rPr>
              <a:t> such as </a:t>
            </a:r>
            <a:r>
              <a:rPr lang="en-US" sz="1200" b="1" i="0" u="none" strike="noStrike" kern="1200" dirty="0" smtClean="0">
                <a:solidFill>
                  <a:schemeClr val="tx1"/>
                </a:solidFill>
                <a:effectLst/>
                <a:latin typeface="+mn-lt"/>
                <a:ea typeface="+mn-ea"/>
                <a:cs typeface="+mn-cs"/>
              </a:rPr>
              <a:t>5G</a:t>
            </a:r>
            <a:r>
              <a:rPr lang="en-US" sz="1200" b="0" i="0" u="none" strike="noStrike" kern="1200" dirty="0" smtClean="0">
                <a:solidFill>
                  <a:schemeClr val="tx1"/>
                </a:solidFill>
                <a:effectLst/>
                <a:latin typeface="+mn-lt"/>
                <a:ea typeface="+mn-ea"/>
                <a:cs typeface="+mn-cs"/>
              </a:rPr>
              <a:t> and </a:t>
            </a:r>
            <a:r>
              <a:rPr lang="en-US" sz="1200" b="1" i="0" u="none" strike="noStrike" kern="1200" dirty="0" smtClean="0">
                <a:solidFill>
                  <a:schemeClr val="tx1"/>
                </a:solidFill>
                <a:effectLst/>
                <a:latin typeface="+mn-lt"/>
                <a:ea typeface="+mn-ea"/>
                <a:cs typeface="+mn-cs"/>
              </a:rPr>
              <a:t>LPWAN</a:t>
            </a:r>
            <a:r>
              <a:rPr lang="en-US" sz="1200" b="0" i="0" u="none" strike="noStrike" kern="1200" dirty="0" smtClean="0">
                <a:solidFill>
                  <a:schemeClr val="tx1"/>
                </a:solidFill>
                <a:effectLst/>
                <a:latin typeface="+mn-lt"/>
                <a:ea typeface="+mn-ea"/>
                <a:cs typeface="+mn-cs"/>
              </a:rPr>
              <a:t> will be critical for improvements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C03CC-E381-744B-8AB0-6C4788F75670}" type="slidenum">
              <a:rPr lang="en-US" smtClean="0"/>
              <a:t>6</a:t>
            </a:fld>
            <a:endParaRPr lang="en-US" dirty="0"/>
          </a:p>
        </p:txBody>
      </p:sp>
    </p:spTree>
    <p:extLst>
      <p:ext uri="{BB962C8B-B14F-4D97-AF65-F5344CB8AC3E}">
        <p14:creationId xmlns:p14="http://schemas.microsoft.com/office/powerpoint/2010/main" val="23760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Clr>
                <a:schemeClr val="tx1"/>
              </a:buClr>
              <a:buNone/>
            </a:pPr>
            <a:r>
              <a:rPr lang="en-GB" dirty="0" smtClean="0"/>
              <a:t>I4 focuses on solving todays challenges, and many of the case studies have focussed on improving production processes</a:t>
            </a:r>
          </a:p>
          <a:p>
            <a:pPr marL="0" lvl="2" indent="0">
              <a:buClr>
                <a:schemeClr val="tx1"/>
              </a:buClr>
              <a:buNone/>
            </a:pPr>
            <a:r>
              <a:rPr lang="en-GB" dirty="0" smtClean="0"/>
              <a:t>Digital Catapult is creating an environment to help unlock the value of technology in new huge areas of opportunity in the manufacturing sector</a:t>
            </a:r>
          </a:p>
          <a:p>
            <a:pPr marL="0" lvl="2" indent="0">
              <a:buClr>
                <a:schemeClr val="tx1"/>
              </a:buClr>
              <a:buNone/>
            </a:pPr>
            <a:r>
              <a:rPr lang="en-GB" dirty="0" smtClean="0"/>
              <a:t>Manufacturing companies do much more than simply make things. </a:t>
            </a:r>
          </a:p>
          <a:p>
            <a:pPr marL="0" lvl="2" indent="0">
              <a:buClr>
                <a:schemeClr val="tx1"/>
              </a:buClr>
              <a:buNone/>
            </a:pPr>
            <a:r>
              <a:rPr lang="en-GB" dirty="0" smtClean="0"/>
              <a:t>Ultimately they’re required to make money </a:t>
            </a:r>
          </a:p>
          <a:p>
            <a:pPr marL="0" lvl="2" indent="0">
              <a:buClr>
                <a:schemeClr val="tx1"/>
              </a:buClr>
              <a:buNone/>
            </a:pPr>
            <a:r>
              <a:rPr lang="en-GB" dirty="0" smtClean="0"/>
              <a:t>Digital Catapult is placed to help established manufacturers exploit this opportunity as well as encouraging new disruptors to the market</a:t>
            </a:r>
          </a:p>
          <a:p>
            <a:pPr marL="0" lvl="2" indent="0">
              <a:buClr>
                <a:schemeClr val="tx1"/>
              </a:buClr>
              <a:buNone/>
            </a:pPr>
            <a:r>
              <a:rPr lang="en-GB" dirty="0" smtClean="0"/>
              <a:t/>
            </a:r>
            <a:br>
              <a:rPr lang="en-GB" dirty="0" smtClean="0"/>
            </a:br>
            <a:endParaRPr lang="en-GB" dirty="0" smtClean="0"/>
          </a:p>
          <a:p>
            <a:endParaRPr lang="en-US" dirty="0"/>
          </a:p>
        </p:txBody>
      </p:sp>
      <p:sp>
        <p:nvSpPr>
          <p:cNvPr id="4" name="Slide Number Placeholder 3"/>
          <p:cNvSpPr>
            <a:spLocks noGrp="1"/>
          </p:cNvSpPr>
          <p:nvPr>
            <p:ph type="sldNum" sz="quarter" idx="10"/>
          </p:nvPr>
        </p:nvSpPr>
        <p:spPr/>
        <p:txBody>
          <a:bodyPr/>
          <a:lstStyle/>
          <a:p>
            <a:fld id="{2FAC03CC-E381-744B-8AB0-6C4788F75670}" type="slidenum">
              <a:rPr lang="en-US" smtClean="0"/>
              <a:t>8</a:t>
            </a:fld>
            <a:endParaRPr lang="en-US" dirty="0"/>
          </a:p>
        </p:txBody>
      </p:sp>
    </p:spTree>
    <p:extLst>
      <p:ext uri="{BB962C8B-B14F-4D97-AF65-F5344CB8AC3E}">
        <p14:creationId xmlns:p14="http://schemas.microsoft.com/office/powerpoint/2010/main" val="110017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Clr>
                <a:schemeClr val="tx1"/>
              </a:buClr>
              <a:buNone/>
            </a:pPr>
            <a:r>
              <a:rPr lang="en-GB" dirty="0" smtClean="0"/>
              <a:t>I4 focuses on solving todays challenges, and many of the case studies have focussed on improving production processes</a:t>
            </a:r>
          </a:p>
          <a:p>
            <a:pPr marL="0" lvl="2" indent="0">
              <a:buClr>
                <a:schemeClr val="tx1"/>
              </a:buClr>
              <a:buNone/>
            </a:pPr>
            <a:r>
              <a:rPr lang="en-GB" dirty="0" smtClean="0"/>
              <a:t>Digital Catapult is creating an environment to help unlock the value of technology in new huge areas of opportunity in the manufacturing sector</a:t>
            </a:r>
          </a:p>
          <a:p>
            <a:pPr marL="0" lvl="2" indent="0">
              <a:buClr>
                <a:schemeClr val="tx1"/>
              </a:buClr>
              <a:buNone/>
            </a:pPr>
            <a:r>
              <a:rPr lang="en-GB" dirty="0" smtClean="0"/>
              <a:t>Manufacturing companies do much more than simply make things. </a:t>
            </a:r>
          </a:p>
          <a:p>
            <a:pPr marL="0" lvl="2" indent="0">
              <a:buClr>
                <a:schemeClr val="tx1"/>
              </a:buClr>
              <a:buNone/>
            </a:pPr>
            <a:r>
              <a:rPr lang="en-GB" dirty="0" smtClean="0"/>
              <a:t>Ultimately they’re required to make money </a:t>
            </a:r>
          </a:p>
          <a:p>
            <a:pPr marL="0" lvl="2" indent="0">
              <a:buClr>
                <a:schemeClr val="tx1"/>
              </a:buClr>
              <a:buNone/>
            </a:pPr>
            <a:r>
              <a:rPr lang="en-GB" dirty="0" smtClean="0"/>
              <a:t>Digital Catapult is placed to help established manufacturers exploit this opportunity as well as encouraging new disruptors to the market</a:t>
            </a:r>
          </a:p>
          <a:p>
            <a:pPr marL="0" lvl="2" indent="0">
              <a:buClr>
                <a:schemeClr val="tx1"/>
              </a:buClr>
              <a:buNone/>
            </a:pPr>
            <a:r>
              <a:rPr lang="en-GB" dirty="0" smtClean="0"/>
              <a:t/>
            </a:r>
            <a:br>
              <a:rPr lang="en-GB" dirty="0" smtClean="0"/>
            </a:br>
            <a:endParaRPr lang="en-GB" dirty="0" smtClean="0"/>
          </a:p>
          <a:p>
            <a:endParaRPr lang="en-US" dirty="0"/>
          </a:p>
        </p:txBody>
      </p:sp>
      <p:sp>
        <p:nvSpPr>
          <p:cNvPr id="4" name="Slide Number Placeholder 3"/>
          <p:cNvSpPr>
            <a:spLocks noGrp="1"/>
          </p:cNvSpPr>
          <p:nvPr>
            <p:ph type="sldNum" sz="quarter" idx="10"/>
          </p:nvPr>
        </p:nvSpPr>
        <p:spPr/>
        <p:txBody>
          <a:bodyPr/>
          <a:lstStyle/>
          <a:p>
            <a:fld id="{2FAC03CC-E381-744B-8AB0-6C4788F75670}" type="slidenum">
              <a:rPr lang="en-US" smtClean="0"/>
              <a:t>9</a:t>
            </a:fld>
            <a:endParaRPr lang="en-US" dirty="0"/>
          </a:p>
        </p:txBody>
      </p:sp>
    </p:spTree>
    <p:extLst>
      <p:ext uri="{BB962C8B-B14F-4D97-AF65-F5344CB8AC3E}">
        <p14:creationId xmlns:p14="http://schemas.microsoft.com/office/powerpoint/2010/main" val="58448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Imagine you invest a fortune in something new and cutting edge and find it doesn’t perform</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You’d take it back</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But you can’t do that with a building</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Leading-edge, modern buildings are routinely found using up to 3.5 times more energy than their design had allowed for</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Building management systems have evolved using IoT and analytics but not made enough of an impact</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Modern Artificial Intelligence &amp; Machine Learning (AI &amp; ML) techniques have a number of different applications that can unlock new value out of data gathered in production by linking it back into other aspects of the value chain such as design and engineering. </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AI is no single technique and our modern perspective on AI has shifted from rules based code to dynamic processing which uses vast quantities of data to classify details of a model system.</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Within construction this could be using BMS data to influence cutting edge generative design or for </a:t>
            </a:r>
          </a:p>
          <a:p>
            <a:pPr marL="171450" indent="-171450" rtl="0" fontAlgn="base">
              <a:buFont typeface="Arial" charset="0"/>
              <a:buChar char="•"/>
            </a:pPr>
            <a:r>
              <a:rPr lang="en-GB" sz="1200" b="0" i="0" kern="1200" dirty="0" smtClean="0">
                <a:solidFill>
                  <a:schemeClr val="tx1"/>
                </a:solidFill>
                <a:effectLst/>
                <a:latin typeface="+mn-lt"/>
                <a:ea typeface="+mn-ea"/>
                <a:cs typeface="+mn-cs"/>
              </a:rPr>
              <a:t>BMS systems are a critical component to managing energy demand. Improperly configured BMS systems are believed to account for 20% of building energy usage, or approximately 8% of total energy usage in the United States</a:t>
            </a:r>
            <a:endParaRPr lang="en-US" sz="1200" b="0" i="0" u="none" strike="noStrike" kern="1200" dirty="0" smtClean="0">
              <a:solidFill>
                <a:schemeClr val="tx1"/>
              </a:solidFill>
              <a:effectLst/>
              <a:latin typeface="+mn-lt"/>
              <a:ea typeface="+mn-ea"/>
              <a:cs typeface="+mn-cs"/>
            </a:endParaRP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However this technology capability sits outside the manufacturing supply chain</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Only 2% of around 1000 UK AI companies have applications in manufacturing</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in the UK, AI is predicted to contribute £199bn to the manufacturing supply chain over next decade </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If we are to unlock this value, we need to attract this capability, providing rich data sets gathered using legacy and next generation sensing technology and IoT solutions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C03CC-E381-744B-8AB0-6C4788F75670}" type="slidenum">
              <a:rPr lang="en-US" smtClean="0"/>
              <a:t>11</a:t>
            </a:fld>
            <a:endParaRPr lang="en-US" dirty="0"/>
          </a:p>
        </p:txBody>
      </p:sp>
    </p:spTree>
    <p:extLst>
      <p:ext uri="{BB962C8B-B14F-4D97-AF65-F5344CB8AC3E}">
        <p14:creationId xmlns:p14="http://schemas.microsoft.com/office/powerpoint/2010/main" val="84565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Imagine you invest a fortune in something new and cutting edge and find it doesn’t perform</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You’d take it back</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But you can’t do that with a building</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Leading-edge, modern buildings are routinely found using up to 3.5 times more energy than their design had allowed for</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Building management systems have evolved using IoT and analytics but not made enough of an impact</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Modern Artificial Intelligence &amp; Machine Learning (AI &amp; ML) techniques have a number of different applications that can unlock new value out of data gathered in production by linking it back into other aspects of the value chain such as design and engineering. </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AI is no single technique and our modern perspective on AI has shifted from rules based code to dynamic processing which uses vast quantities of data to classify details of a model system.</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Within construction this could be using BMS data to influence cutting edge generative design or for </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However this technology capability sits outside the manufacturing supply chain</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Only 2% of around 1000 UK AI companies have applications in manufacturing</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in the UK, AI is predicted to contribute £199bn to the manufacturing supply chain over next decade </a:t>
            </a:r>
          </a:p>
          <a:p>
            <a:pPr marL="171450" indent="-171450" rtl="0" fontAlgn="base">
              <a:buFont typeface="Arial" charset="0"/>
              <a:buChar char="•"/>
            </a:pPr>
            <a:r>
              <a:rPr lang="en-US" sz="1200" b="0" i="0" u="none" strike="noStrike" kern="1200" dirty="0" smtClean="0">
                <a:solidFill>
                  <a:schemeClr val="tx1"/>
                </a:solidFill>
                <a:effectLst/>
                <a:latin typeface="+mn-lt"/>
                <a:ea typeface="+mn-ea"/>
                <a:cs typeface="+mn-cs"/>
              </a:rPr>
              <a:t>If we are to unlock this value, we need to attract this capability, providing rich data sets gathered using legacy and next generation sensing technology and IoT solutions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C03CC-E381-744B-8AB0-6C4788F75670}" type="slidenum">
              <a:rPr lang="en-US" smtClean="0"/>
              <a:t>12</a:t>
            </a:fld>
            <a:endParaRPr lang="en-US" dirty="0"/>
          </a:p>
        </p:txBody>
      </p:sp>
    </p:spTree>
    <p:extLst>
      <p:ext uri="{BB962C8B-B14F-4D97-AF65-F5344CB8AC3E}">
        <p14:creationId xmlns:p14="http://schemas.microsoft.com/office/powerpoint/2010/main" val="1225417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A Title Slide - 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b="-23254"/>
          <a:stretch/>
        </p:blipFill>
        <p:spPr>
          <a:xfrm>
            <a:off x="4079631" y="0"/>
            <a:ext cx="4011358" cy="6858000"/>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r="-6105" b="-20437"/>
          <a:stretch/>
        </p:blipFill>
        <p:spPr>
          <a:xfrm>
            <a:off x="8081223" y="0"/>
            <a:ext cx="4482251" cy="7461080"/>
          </a:xfrm>
          <a:prstGeom prst="rect">
            <a:avLst/>
          </a:prstGeom>
        </p:spPr>
      </p:pic>
      <p:pic>
        <p:nvPicPr>
          <p:cNvPr id="4" name="Picture 3"/>
          <p:cNvPicPr>
            <a:picLocks noChangeAspect="1"/>
          </p:cNvPicPr>
          <p:nvPr userDrawn="1"/>
        </p:nvPicPr>
        <p:blipFill rotWithShape="1">
          <a:blip r:embed="rId5" cstate="screen">
            <a:extLst>
              <a:ext uri="{28A0092B-C50C-407E-A947-70E740481C1C}">
                <a14:useLocalDpi xmlns:a14="http://schemas.microsoft.com/office/drawing/2010/main"/>
              </a:ext>
            </a:extLst>
          </a:blip>
          <a:srcRect b="-24815"/>
          <a:stretch/>
        </p:blipFill>
        <p:spPr>
          <a:xfrm>
            <a:off x="-62132" y="-1"/>
            <a:ext cx="4138298" cy="6901571"/>
          </a:xfrm>
          <a:prstGeom prst="rect">
            <a:avLst/>
          </a:prstGeom>
        </p:spPr>
      </p:pic>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9875" y="0"/>
            <a:ext cx="4178969" cy="6858000"/>
          </a:xfrm>
          <a:prstGeom prst="rect">
            <a:avLst/>
          </a:prstGeom>
        </p:spPr>
      </p:pic>
      <p:sp>
        <p:nvSpPr>
          <p:cNvPr id="7" name="Rectangle 6">
            <a:extLst>
              <a:ext uri="{FF2B5EF4-FFF2-40B4-BE49-F238E27FC236}">
                <a16:creationId xmlns="" xmlns:a16="http://schemas.microsoft.com/office/drawing/2014/main" id="{1BC3FBC1-B7E0-4B4E-9891-741D174A4A4F}"/>
              </a:ext>
            </a:extLst>
          </p:cNvPr>
          <p:cNvSpPr/>
          <p:nvPr userDrawn="1"/>
        </p:nvSpPr>
        <p:spPr>
          <a:xfrm>
            <a:off x="0" y="4854388"/>
            <a:ext cx="12192000" cy="200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87AEBF5-3F93-AD49-ADD0-FA66C07BD5B2}"/>
              </a:ext>
            </a:extLst>
          </p:cNvPr>
          <p:cNvSpPr>
            <a:spLocks noGrp="1"/>
          </p:cNvSpPr>
          <p:nvPr>
            <p:ph type="ctrTitle"/>
          </p:nvPr>
        </p:nvSpPr>
        <p:spPr>
          <a:xfrm>
            <a:off x="371475" y="5409743"/>
            <a:ext cx="11449050" cy="426546"/>
          </a:xfrm>
        </p:spPr>
        <p:txBody>
          <a:bodyPr anchor="t"/>
          <a:lstStyle>
            <a:lvl1pPr algn="l">
              <a:defRPr sz="2500">
                <a:solidFill>
                  <a:schemeClr val="tx1"/>
                </a:solidFill>
              </a:defRPr>
            </a:lvl1pPr>
          </a:lstStyle>
          <a:p>
            <a:r>
              <a:rPr lang="en-US" dirty="0"/>
              <a:t>Click to edit Master title style</a:t>
            </a:r>
          </a:p>
        </p:txBody>
      </p:sp>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1475" y="5985559"/>
            <a:ext cx="7251700" cy="739775"/>
          </a:xfrm>
        </p:spPr>
        <p:txBody>
          <a:bodyPr/>
          <a:lstStyle>
            <a:lvl1pPr marL="0" indent="0">
              <a:lnSpc>
                <a:spcPct val="90000"/>
              </a:lnSpc>
              <a:spcBef>
                <a:spcPts val="500"/>
              </a:spcBef>
              <a:buNone/>
              <a:defRPr sz="1600" b="1">
                <a:solidFill>
                  <a:schemeClr val="tx1"/>
                </a:solidFill>
              </a:defRPr>
            </a:lvl1pPr>
            <a:lvl2pPr marL="0" indent="0">
              <a:lnSpc>
                <a:spcPct val="90000"/>
              </a:lnSpc>
              <a:buNone/>
              <a:defRPr sz="1600" b="0">
                <a:solidFill>
                  <a:schemeClr val="tx1"/>
                </a:solidFill>
              </a:defRPr>
            </a:lvl2pPr>
            <a:lvl3pPr marL="0" indent="0">
              <a:lnSpc>
                <a:spcPct val="90000"/>
              </a:lnSpc>
              <a:buNone/>
              <a:defRPr sz="1000">
                <a:solidFill>
                  <a:schemeClr val="tx1"/>
                </a:solidFill>
              </a:defRPr>
            </a:lvl3pPr>
            <a:lvl4pPr marL="0" indent="0">
              <a:buNone/>
              <a:defRPr sz="800">
                <a:solidFill>
                  <a:schemeClr val="tx1"/>
                </a:solidFill>
              </a:defRPr>
            </a:lvl4pPr>
            <a:lvl5pPr marL="0" indent="0">
              <a:buNone/>
              <a:defRPr sz="600">
                <a:solidFill>
                  <a:schemeClr val="tx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30" name="TextBox 29">
            <a:extLst>
              <a:ext uri="{FF2B5EF4-FFF2-40B4-BE49-F238E27FC236}">
                <a16:creationId xmlns="" xmlns:a16="http://schemas.microsoft.com/office/drawing/2014/main" id="{88DB149A-A1AE-1541-9032-A07658E15551}"/>
              </a:ext>
            </a:extLst>
          </p:cNvPr>
          <p:cNvSpPr txBox="1"/>
          <p:nvPr userDrawn="1"/>
        </p:nvSpPr>
        <p:spPr>
          <a:xfrm>
            <a:off x="371475" y="4899359"/>
            <a:ext cx="388937"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accent1"/>
                </a:solidFill>
                <a:latin typeface="Arial" panose="020B0604020202020204" pitchFamily="34" charset="0"/>
                <a:cs typeface="Arial" panose="020B0604020202020204" pitchFamily="34" charset="0"/>
              </a:rPr>
              <a:t>_</a:t>
            </a:r>
          </a:p>
        </p:txBody>
      </p:sp>
      <p:pic>
        <p:nvPicPr>
          <p:cNvPr id="5" name="Picture 4">
            <a:extLst>
              <a:ext uri="{FF2B5EF4-FFF2-40B4-BE49-F238E27FC236}">
                <a16:creationId xmlns="" xmlns:a16="http://schemas.microsoft.com/office/drawing/2014/main" id="{F10DDB0F-09A9-B840-9751-06A798C98E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134694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alf and half - image right">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0DCD8F5F-A92F-BF47-BB1A-3F772A5032D8}"/>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a:xfrm>
            <a:off x="1642147" y="301412"/>
            <a:ext cx="3691853" cy="268604"/>
          </a:xfrm>
        </p:spPr>
        <p:txBody>
          <a:bodyPr/>
          <a:lstStyle>
            <a:lvl1pPr>
              <a:defRPr>
                <a:solidFill>
                  <a:schemeClr val="tx1"/>
                </a:solidFill>
              </a:defRPr>
            </a:lvl1pPr>
          </a:lstStyle>
          <a:p>
            <a:r>
              <a:rPr lang="en-US"/>
              <a:t>Click to edit Master title style</a:t>
            </a:r>
            <a:endParaRPr lang="en-US" dirty="0"/>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lvl1pPr>
              <a:defRPr>
                <a:solidFill>
                  <a:schemeClr val="tx1"/>
                </a:solidFill>
              </a:defRPr>
            </a:lvl1pPr>
          </a:lstStyle>
          <a:p>
            <a:fld id="{627E537E-375C-8949-88F9-C0FCFF3D6AE8}" type="slidenum">
              <a:rPr lang="en-US" smtClean="0"/>
              <a:pPr/>
              <a:t>‹#›</a:t>
            </a:fld>
            <a:endParaRPr lang="en-US" dirty="0"/>
          </a:p>
        </p:txBody>
      </p:sp>
      <p:sp>
        <p:nvSpPr>
          <p:cNvPr id="6" name="Subtitle 2">
            <a:extLst>
              <a:ext uri="{FF2B5EF4-FFF2-40B4-BE49-F238E27FC236}">
                <a16:creationId xmlns="" xmlns:a16="http://schemas.microsoft.com/office/drawing/2014/main" id="{F51651E2-6535-9749-B71A-E805CF95348E}"/>
              </a:ext>
            </a:extLst>
          </p:cNvPr>
          <p:cNvSpPr>
            <a:spLocks noGrp="1"/>
          </p:cNvSpPr>
          <p:nvPr>
            <p:ph type="subTitle" idx="13" hasCustomPrompt="1"/>
          </p:nvPr>
        </p:nvSpPr>
        <p:spPr>
          <a:xfrm>
            <a:off x="752475" y="1268413"/>
            <a:ext cx="4581525" cy="1728787"/>
          </a:xfrm>
        </p:spPr>
        <p:txBody>
          <a:bodyPr anchor="b"/>
          <a:lstStyle>
            <a:lvl1pPr marL="0" indent="0" algn="ctr">
              <a:buFontTx/>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7" name="Content Placeholder 2">
            <a:extLst>
              <a:ext uri="{FF2B5EF4-FFF2-40B4-BE49-F238E27FC236}">
                <a16:creationId xmlns="" xmlns:a16="http://schemas.microsoft.com/office/drawing/2014/main" id="{BAD0B7ED-7007-E24C-8C66-145AC311D0A7}"/>
              </a:ext>
            </a:extLst>
          </p:cNvPr>
          <p:cNvSpPr>
            <a:spLocks noGrp="1"/>
          </p:cNvSpPr>
          <p:nvPr>
            <p:ph sz="quarter" idx="14"/>
          </p:nvPr>
        </p:nvSpPr>
        <p:spPr>
          <a:xfrm>
            <a:off x="752475" y="2997200"/>
            <a:ext cx="4581525" cy="3024188"/>
          </a:xfrm>
        </p:spPr>
        <p:txBody>
          <a:bodyPr numCol="1" spcCol="360000"/>
          <a:lstStyle>
            <a:lvl1pPr marL="0" indent="0" algn="ctr">
              <a:spcBef>
                <a:spcPts val="0"/>
              </a:spcBef>
              <a:spcAft>
                <a:spcPts val="0"/>
              </a:spcAft>
              <a:buFontTx/>
              <a:buNone/>
              <a:defRPr sz="1600" b="0">
                <a:solidFill>
                  <a:schemeClr val="tx1"/>
                </a:solidFill>
              </a:defRPr>
            </a:lvl1pPr>
            <a:lvl2pPr marL="0" indent="0" algn="ctr">
              <a:lnSpc>
                <a:spcPct val="120000"/>
              </a:lnSpc>
              <a:spcBef>
                <a:spcPts val="0"/>
              </a:spcBef>
              <a:spcAft>
                <a:spcPts val="0"/>
              </a:spcAft>
              <a:buFontTx/>
              <a:buNone/>
              <a:defRPr sz="1600" b="0">
                <a:solidFill>
                  <a:schemeClr val="tx1"/>
                </a:solidFill>
              </a:defRPr>
            </a:lvl2pPr>
            <a:lvl3pPr marL="0" indent="0" algn="ctr">
              <a:spcBef>
                <a:spcPts val="0"/>
              </a:spcBef>
              <a:spcAft>
                <a:spcPts val="0"/>
              </a:spcAft>
              <a:buFontTx/>
              <a:buNone/>
              <a:tabLst/>
              <a:defRPr sz="1600" b="0">
                <a:solidFill>
                  <a:schemeClr val="tx1"/>
                </a:solidFill>
              </a:defRPr>
            </a:lvl3pPr>
            <a:lvl4pPr marL="0" indent="0" algn="ctr">
              <a:spcBef>
                <a:spcPts val="0"/>
              </a:spcBef>
              <a:spcAft>
                <a:spcPts val="0"/>
              </a:spcAft>
              <a:buFontTx/>
              <a:buNone/>
              <a:tabLst/>
              <a:defRPr sz="1600" b="0">
                <a:solidFill>
                  <a:schemeClr val="tx1"/>
                </a:solidFill>
              </a:defRPr>
            </a:lvl4pPr>
            <a:lvl5pPr marL="0" indent="0" algn="ctr">
              <a:spcBef>
                <a:spcPts val="0"/>
              </a:spcBef>
              <a:spcAft>
                <a:spcPts val="0"/>
              </a:spcAft>
              <a:buFontTx/>
              <a:buNone/>
              <a:tabLst/>
              <a:defRPr sz="16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 xmlns:a16="http://schemas.microsoft.com/office/drawing/2014/main" id="{A6C4C57C-1143-9545-BDA1-B5E8527678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136065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 Quote / Bullets - Grey">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13" name="Title 1">
            <a:extLst>
              <a:ext uri="{FF2B5EF4-FFF2-40B4-BE49-F238E27FC236}">
                <a16:creationId xmlns="" xmlns:a16="http://schemas.microsoft.com/office/drawing/2014/main" id="{FC49ECCD-2EA1-764F-8083-466F78CCF2DD}"/>
              </a:ext>
            </a:extLst>
          </p:cNvPr>
          <p:cNvSpPr>
            <a:spLocks noGrp="1"/>
          </p:cNvSpPr>
          <p:nvPr>
            <p:ph type="title"/>
          </p:nvPr>
        </p:nvSpPr>
        <p:spPr>
          <a:xfrm>
            <a:off x="1617718" y="307879"/>
            <a:ext cx="8759713" cy="251999"/>
          </a:xfrm>
        </p:spPr>
        <p:txBody>
          <a:bodyPr/>
          <a:lstStyle/>
          <a:p>
            <a:r>
              <a:rPr lang="en-US"/>
              <a:t>Click to edit Master title style</a:t>
            </a:r>
          </a:p>
        </p:txBody>
      </p:sp>
    </p:spTree>
    <p:extLst>
      <p:ext uri="{BB962C8B-B14F-4D97-AF65-F5344CB8AC3E}">
        <p14:creationId xmlns:p14="http://schemas.microsoft.com/office/powerpoint/2010/main" val="28731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 Quote / Bullets - Coral">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13" name="Title 1">
            <a:extLst>
              <a:ext uri="{FF2B5EF4-FFF2-40B4-BE49-F238E27FC236}">
                <a16:creationId xmlns="" xmlns:a16="http://schemas.microsoft.com/office/drawing/2014/main" id="{FC49ECCD-2EA1-764F-8083-466F78CCF2DD}"/>
              </a:ext>
            </a:extLst>
          </p:cNvPr>
          <p:cNvSpPr>
            <a:spLocks noGrp="1"/>
          </p:cNvSpPr>
          <p:nvPr>
            <p:ph type="title"/>
          </p:nvPr>
        </p:nvSpPr>
        <p:spPr>
          <a:xfrm>
            <a:off x="1617718" y="307879"/>
            <a:ext cx="8759713" cy="251999"/>
          </a:xfrm>
        </p:spPr>
        <p:txBody>
          <a:bodyPr/>
          <a:lstStyle/>
          <a:p>
            <a:r>
              <a:rPr lang="en-US"/>
              <a:t>Click to edit Master title style</a:t>
            </a:r>
          </a:p>
        </p:txBody>
      </p:sp>
    </p:spTree>
    <p:extLst>
      <p:ext uri="{BB962C8B-B14F-4D97-AF65-F5344CB8AC3E}">
        <p14:creationId xmlns:p14="http://schemas.microsoft.com/office/powerpoint/2010/main" val="82324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 Quote / Bullets - Immersive">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13" name="Title 1">
            <a:extLst>
              <a:ext uri="{FF2B5EF4-FFF2-40B4-BE49-F238E27FC236}">
                <a16:creationId xmlns="" xmlns:a16="http://schemas.microsoft.com/office/drawing/2014/main" id="{FC49ECCD-2EA1-764F-8083-466F78CCF2DD}"/>
              </a:ext>
            </a:extLst>
          </p:cNvPr>
          <p:cNvSpPr>
            <a:spLocks noGrp="1"/>
          </p:cNvSpPr>
          <p:nvPr>
            <p:ph type="title"/>
          </p:nvPr>
        </p:nvSpPr>
        <p:spPr>
          <a:xfrm>
            <a:off x="1617718" y="307879"/>
            <a:ext cx="8759713" cy="251999"/>
          </a:xfrm>
        </p:spPr>
        <p:txBody>
          <a:bodyPr/>
          <a:lstStyle/>
          <a:p>
            <a:r>
              <a:rPr lang="en-US"/>
              <a:t>Click to edit Master title style</a:t>
            </a:r>
          </a:p>
        </p:txBody>
      </p:sp>
    </p:spTree>
    <p:extLst>
      <p:ext uri="{BB962C8B-B14F-4D97-AF65-F5344CB8AC3E}">
        <p14:creationId xmlns:p14="http://schemas.microsoft.com/office/powerpoint/2010/main" val="416125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 Quote / Bullets - Future Networks">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13" name="Title 1">
            <a:extLst>
              <a:ext uri="{FF2B5EF4-FFF2-40B4-BE49-F238E27FC236}">
                <a16:creationId xmlns="" xmlns:a16="http://schemas.microsoft.com/office/drawing/2014/main" id="{FC49ECCD-2EA1-764F-8083-466F78CCF2DD}"/>
              </a:ext>
            </a:extLst>
          </p:cNvPr>
          <p:cNvSpPr>
            <a:spLocks noGrp="1"/>
          </p:cNvSpPr>
          <p:nvPr>
            <p:ph type="title"/>
          </p:nvPr>
        </p:nvSpPr>
        <p:spPr>
          <a:xfrm>
            <a:off x="1617718" y="307879"/>
            <a:ext cx="8759713" cy="251999"/>
          </a:xfrm>
        </p:spPr>
        <p:txBody>
          <a:bodyPr/>
          <a:lstStyle/>
          <a:p>
            <a:r>
              <a:rPr lang="en-US"/>
              <a:t>Click to edit Master title style</a:t>
            </a:r>
          </a:p>
        </p:txBody>
      </p:sp>
    </p:spTree>
    <p:extLst>
      <p:ext uri="{BB962C8B-B14F-4D97-AF65-F5344CB8AC3E}">
        <p14:creationId xmlns:p14="http://schemas.microsoft.com/office/powerpoint/2010/main" val="117657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 Quote / Bullets - Artificial Intelligence">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13" name="Title 1">
            <a:extLst>
              <a:ext uri="{FF2B5EF4-FFF2-40B4-BE49-F238E27FC236}">
                <a16:creationId xmlns="" xmlns:a16="http://schemas.microsoft.com/office/drawing/2014/main" id="{FC49ECCD-2EA1-764F-8083-466F78CCF2DD}"/>
              </a:ext>
            </a:extLst>
          </p:cNvPr>
          <p:cNvSpPr>
            <a:spLocks noGrp="1"/>
          </p:cNvSpPr>
          <p:nvPr>
            <p:ph type="title"/>
          </p:nvPr>
        </p:nvSpPr>
        <p:spPr>
          <a:xfrm>
            <a:off x="1617718" y="307879"/>
            <a:ext cx="8759713" cy="251999"/>
          </a:xfrm>
        </p:spPr>
        <p:txBody>
          <a:bodyPr/>
          <a:lstStyle/>
          <a:p>
            <a:r>
              <a:rPr lang="en-US"/>
              <a:t>Click to edit Master title style</a:t>
            </a:r>
          </a:p>
        </p:txBody>
      </p:sp>
    </p:spTree>
    <p:extLst>
      <p:ext uri="{BB962C8B-B14F-4D97-AF65-F5344CB8AC3E}">
        <p14:creationId xmlns:p14="http://schemas.microsoft.com/office/powerpoint/2010/main" val="216786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 Quote / Bullets - Future Focus">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13" name="Title 1">
            <a:extLst>
              <a:ext uri="{FF2B5EF4-FFF2-40B4-BE49-F238E27FC236}">
                <a16:creationId xmlns="" xmlns:a16="http://schemas.microsoft.com/office/drawing/2014/main" id="{FC49ECCD-2EA1-764F-8083-466F78CCF2DD}"/>
              </a:ext>
            </a:extLst>
          </p:cNvPr>
          <p:cNvSpPr>
            <a:spLocks noGrp="1"/>
          </p:cNvSpPr>
          <p:nvPr>
            <p:ph type="title"/>
          </p:nvPr>
        </p:nvSpPr>
        <p:spPr>
          <a:xfrm>
            <a:off x="1617718" y="307879"/>
            <a:ext cx="8759713" cy="251999"/>
          </a:xfrm>
        </p:spPr>
        <p:txBody>
          <a:bodyPr/>
          <a:lstStyle/>
          <a:p>
            <a:r>
              <a:rPr lang="en-US"/>
              <a:t>Click to edit Master title style</a:t>
            </a:r>
          </a:p>
        </p:txBody>
      </p:sp>
    </p:spTree>
    <p:extLst>
      <p:ext uri="{BB962C8B-B14F-4D97-AF65-F5344CB8AC3E}">
        <p14:creationId xmlns:p14="http://schemas.microsoft.com/office/powerpoint/2010/main" val="182542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tone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4" name="Rectangle 3">
            <a:extLst>
              <a:ext uri="{FF2B5EF4-FFF2-40B4-BE49-F238E27FC236}">
                <a16:creationId xmlns="" xmlns:a16="http://schemas.microsoft.com/office/drawing/2014/main" id="{B16751EB-0691-194B-AAE9-00F0233BC8E6}"/>
              </a:ext>
            </a:extLst>
          </p:cNvPr>
          <p:cNvSpPr/>
          <p:nvPr userDrawn="1"/>
        </p:nvSpPr>
        <p:spPr>
          <a:xfrm>
            <a:off x="6096000" y="836613"/>
            <a:ext cx="6096000" cy="6021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 xmlns:a16="http://schemas.microsoft.com/office/drawing/2014/main" id="{8BBE11E6-EDF4-3A41-8680-E20E68CBC52B}"/>
              </a:ext>
            </a:extLst>
          </p:cNvPr>
          <p:cNvSpPr>
            <a:spLocks noGrp="1"/>
          </p:cNvSpPr>
          <p:nvPr>
            <p:ph type="subTitle" idx="13" hasCustomPrompt="1"/>
          </p:nvPr>
        </p:nvSpPr>
        <p:spPr>
          <a:xfrm>
            <a:off x="752475" y="1268413"/>
            <a:ext cx="4962525" cy="86360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7" name="Content Placeholder 2">
            <a:extLst>
              <a:ext uri="{FF2B5EF4-FFF2-40B4-BE49-F238E27FC236}">
                <a16:creationId xmlns="" xmlns:a16="http://schemas.microsoft.com/office/drawing/2014/main" id="{E5E4314E-DF18-3847-8855-369B69511BF3}"/>
              </a:ext>
            </a:extLst>
          </p:cNvPr>
          <p:cNvSpPr>
            <a:spLocks noGrp="1"/>
          </p:cNvSpPr>
          <p:nvPr>
            <p:ph sz="quarter" idx="14"/>
          </p:nvPr>
        </p:nvSpPr>
        <p:spPr>
          <a:xfrm>
            <a:off x="752475" y="2132014"/>
            <a:ext cx="4962525" cy="3889374"/>
          </a:xfrm>
        </p:spPr>
        <p:txBody>
          <a:bodyPr numCol="1" spcCol="360000"/>
          <a:lstStyle>
            <a:lvl1pPr marL="342900" indent="-342900">
              <a:spcAft>
                <a:spcPts val="0"/>
              </a:spcAft>
              <a:buFont typeface="System Font Regular"/>
              <a:buChar char="-"/>
              <a:defRPr sz="2200" b="1">
                <a:solidFill>
                  <a:schemeClr val="tx1"/>
                </a:solidFill>
              </a:defRPr>
            </a:lvl1pPr>
            <a:lvl2pPr marL="342900" indent="-342900">
              <a:lnSpc>
                <a:spcPct val="120000"/>
              </a:lnSpc>
              <a:buFont typeface="System Font Regular"/>
              <a:buChar char="-"/>
              <a:defRPr sz="2200" b="0"/>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 xmlns:a16="http://schemas.microsoft.com/office/drawing/2014/main" id="{B2244C58-FF10-8D46-AA47-352D2D42E1C4}"/>
              </a:ext>
            </a:extLst>
          </p:cNvPr>
          <p:cNvSpPr>
            <a:spLocks noGrp="1"/>
          </p:cNvSpPr>
          <p:nvPr>
            <p:ph sz="quarter" idx="15"/>
          </p:nvPr>
        </p:nvSpPr>
        <p:spPr>
          <a:xfrm>
            <a:off x="6477000" y="2133600"/>
            <a:ext cx="4962525" cy="3887788"/>
          </a:xfrm>
        </p:spPr>
        <p:txBody>
          <a:bodyPr/>
          <a:lstStyle>
            <a:lvl1pPr>
              <a:defRPr sz="2200" b="1">
                <a:solidFill>
                  <a:schemeClr val="bg1"/>
                </a:solidFill>
              </a:defRPr>
            </a:lvl1pPr>
            <a:lvl2pPr>
              <a:defRPr sz="2200"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419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4" name="Rectangle 3">
            <a:extLst>
              <a:ext uri="{FF2B5EF4-FFF2-40B4-BE49-F238E27FC236}">
                <a16:creationId xmlns="" xmlns:a16="http://schemas.microsoft.com/office/drawing/2014/main" id="{B16751EB-0691-194B-AAE9-00F0233BC8E6}"/>
              </a:ext>
            </a:extLst>
          </p:cNvPr>
          <p:cNvSpPr/>
          <p:nvPr userDrawn="1"/>
        </p:nvSpPr>
        <p:spPr>
          <a:xfrm>
            <a:off x="0" y="836613"/>
            <a:ext cx="12192000" cy="6021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 xmlns:a16="http://schemas.microsoft.com/office/drawing/2014/main" id="{8BBE11E6-EDF4-3A41-8680-E20E68CBC52B}"/>
              </a:ext>
            </a:extLst>
          </p:cNvPr>
          <p:cNvSpPr>
            <a:spLocks noGrp="1"/>
          </p:cNvSpPr>
          <p:nvPr>
            <p:ph type="subTitle" idx="13" hasCustomPrompt="1"/>
          </p:nvPr>
        </p:nvSpPr>
        <p:spPr>
          <a:xfrm>
            <a:off x="752475" y="1268413"/>
            <a:ext cx="10687051" cy="86360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8" name="Content Placeholder 7">
            <a:extLst>
              <a:ext uri="{FF2B5EF4-FFF2-40B4-BE49-F238E27FC236}">
                <a16:creationId xmlns="" xmlns:a16="http://schemas.microsoft.com/office/drawing/2014/main" id="{B2244C58-FF10-8D46-AA47-352D2D42E1C4}"/>
              </a:ext>
            </a:extLst>
          </p:cNvPr>
          <p:cNvSpPr>
            <a:spLocks noGrp="1"/>
          </p:cNvSpPr>
          <p:nvPr>
            <p:ph sz="quarter" idx="15"/>
          </p:nvPr>
        </p:nvSpPr>
        <p:spPr>
          <a:xfrm>
            <a:off x="752476" y="2563813"/>
            <a:ext cx="10687050" cy="3457574"/>
          </a:xfrm>
        </p:spPr>
        <p:txBody>
          <a:bodyPr numCol="4" spcCol="756000"/>
          <a:lstStyle>
            <a:lvl1pPr marL="355600" indent="-355600">
              <a:buClr>
                <a:schemeClr val="bg1"/>
              </a:buClr>
              <a:buFont typeface="System Font Regular"/>
              <a:buChar char="-"/>
              <a:tabLst/>
              <a:defRPr sz="2200" b="1">
                <a:solidFill>
                  <a:schemeClr val="bg1"/>
                </a:solidFill>
              </a:defRPr>
            </a:lvl1pPr>
            <a:lvl2pPr marL="355600" indent="-355600">
              <a:buClr>
                <a:schemeClr val="bg1"/>
              </a:buClr>
              <a:buFont typeface="System Font Regular"/>
              <a:buChar char="-"/>
              <a:tabLst/>
              <a:defRPr sz="2200" b="0">
                <a:solidFill>
                  <a:schemeClr val="bg1"/>
                </a:solidFill>
              </a:defRPr>
            </a:lvl2pPr>
            <a:lvl3pPr marL="342900" indent="-342900">
              <a:buClr>
                <a:schemeClr val="bg1"/>
              </a:buClr>
              <a:buFont typeface="System Font Regular"/>
              <a:buChar char="-"/>
              <a:defRPr>
                <a:solidFill>
                  <a:schemeClr val="bg1"/>
                </a:solidFill>
              </a:defRPr>
            </a:lvl3pPr>
            <a:lvl4pPr marL="342900" indent="-342900">
              <a:buClr>
                <a:schemeClr val="bg1"/>
              </a:buClr>
              <a:buFont typeface="System Font Regular"/>
              <a:buChar char="-"/>
              <a:defRPr>
                <a:solidFill>
                  <a:schemeClr val="bg1"/>
                </a:solidFill>
              </a:defRPr>
            </a:lvl4pPr>
            <a:lvl5pPr marL="342900" indent="-342900">
              <a:buClr>
                <a:schemeClr val="bg1"/>
              </a:buClr>
              <a:buFont typeface="System Font Regular"/>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8880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 1 Image">
    <p:spTree>
      <p:nvGrpSpPr>
        <p:cNvPr id="1" name=""/>
        <p:cNvGrpSpPr/>
        <p:nvPr/>
      </p:nvGrpSpPr>
      <p:grpSpPr>
        <a:xfrm>
          <a:off x="0" y="0"/>
          <a:ext cx="0" cy="0"/>
          <a:chOff x="0" y="0"/>
          <a:chExt cx="0" cy="0"/>
        </a:xfrm>
      </p:grpSpPr>
      <p:sp>
        <p:nvSpPr>
          <p:cNvPr id="10" name="Picture Placeholder 3">
            <a:extLst>
              <a:ext uri="{FF2B5EF4-FFF2-40B4-BE49-F238E27FC236}">
                <a16:creationId xmlns="" xmlns:a16="http://schemas.microsoft.com/office/drawing/2014/main" id="{31D39233-3FFF-9D4C-AAF0-F1B74A430535}"/>
              </a:ext>
            </a:extLst>
          </p:cNvPr>
          <p:cNvSpPr>
            <a:spLocks noGrp="1"/>
          </p:cNvSpPr>
          <p:nvPr>
            <p:ph type="pic" sz="quarter" idx="15" hasCustomPrompt="1"/>
          </p:nvPr>
        </p:nvSpPr>
        <p:spPr>
          <a:xfrm>
            <a:off x="0" y="836613"/>
            <a:ext cx="12192000" cy="6021387"/>
          </a:xfrm>
          <a:solidFill>
            <a:schemeClr val="tx1"/>
          </a:solidFill>
        </p:spPr>
        <p:txBody>
          <a:bodyPr anchor="ctr"/>
          <a:lstStyle>
            <a:lvl1pPr marL="0" indent="0" algn="ctr">
              <a:buNone/>
              <a:defRPr/>
            </a:lvl1pPr>
          </a:lstStyle>
          <a:p>
            <a:r>
              <a:rPr lang="en-US" dirty="0"/>
              <a:t>Insert picture</a:t>
            </a:r>
          </a:p>
        </p:txBody>
      </p:sp>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123827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8306" y="5391003"/>
            <a:ext cx="6486525" cy="1191416"/>
          </a:xfrm>
        </p:spPr>
        <p:txBody>
          <a:bodyPr/>
          <a:lstStyle>
            <a:lvl1pPr marL="0" indent="0">
              <a:lnSpc>
                <a:spcPct val="90000"/>
              </a:lnSpc>
              <a:spcBef>
                <a:spcPts val="500"/>
              </a:spcBef>
              <a:buNone/>
              <a:defRPr sz="1600" b="1">
                <a:solidFill>
                  <a:schemeClr val="bg1"/>
                </a:solidFill>
              </a:defRPr>
            </a:lvl1pPr>
            <a:lvl2pPr marL="0" indent="0">
              <a:lnSpc>
                <a:spcPct val="90000"/>
              </a:lnSpc>
              <a:buNone/>
              <a:defRPr sz="1600" b="0">
                <a:solidFill>
                  <a:schemeClr val="bg1"/>
                </a:solidFill>
              </a:defRPr>
            </a:lvl2pPr>
            <a:lvl3pPr marL="0" indent="0">
              <a:buNone/>
              <a:defRPr sz="1000">
                <a:solidFill>
                  <a:schemeClr val="bg1"/>
                </a:solidFill>
              </a:defRPr>
            </a:lvl3pPr>
            <a:lvl4pPr marL="0" indent="0">
              <a:buNone/>
              <a:defRPr sz="800">
                <a:solidFill>
                  <a:schemeClr val="bg1"/>
                </a:solidFill>
              </a:defRPr>
            </a:lvl4pPr>
            <a:lvl5pPr marL="0" indent="0">
              <a:buNone/>
              <a:defRPr sz="600">
                <a:solidFill>
                  <a:schemeClr val="bg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F7D50F5-804F-F24C-B113-73F7E46BFF10}"/>
              </a:ext>
            </a:extLst>
          </p:cNvPr>
          <p:cNvSpPr/>
          <p:nvPr userDrawn="1"/>
        </p:nvSpPr>
        <p:spPr>
          <a:xfrm>
            <a:off x="0" y="2997200"/>
            <a:ext cx="12192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59EAD3BF-0F99-F343-AF5B-3E71A167F129}"/>
              </a:ext>
            </a:extLst>
          </p:cNvPr>
          <p:cNvSpPr>
            <a:spLocks noGrp="1"/>
          </p:cNvSpPr>
          <p:nvPr>
            <p:ph type="ctrTitle"/>
          </p:nvPr>
        </p:nvSpPr>
        <p:spPr>
          <a:xfrm>
            <a:off x="752475" y="2997200"/>
            <a:ext cx="10687050" cy="863600"/>
          </a:xfrm>
        </p:spPr>
        <p:txBody>
          <a:bodyPr anchor="ctr"/>
          <a:lstStyle>
            <a:lvl1pPr algn="ctr">
              <a:defRPr sz="2500">
                <a:solidFill>
                  <a:schemeClr val="tx1"/>
                </a:solidFill>
              </a:defRPr>
            </a:lvl1pPr>
          </a:lstStyle>
          <a:p>
            <a:r>
              <a:rPr lang="en-US"/>
              <a:t>Click to edit Master title style</a:t>
            </a:r>
            <a:endParaRPr lang="en-US" dirty="0"/>
          </a:p>
        </p:txBody>
      </p:sp>
      <p:sp>
        <p:nvSpPr>
          <p:cNvPr id="2" name="TextBox 1">
            <a:extLst>
              <a:ext uri="{FF2B5EF4-FFF2-40B4-BE49-F238E27FC236}">
                <a16:creationId xmlns="" xmlns:a16="http://schemas.microsoft.com/office/drawing/2014/main" id="{93FDEC2F-92E4-8746-9EEF-D9497BCEE0F2}"/>
              </a:ext>
            </a:extLst>
          </p:cNvPr>
          <p:cNvSpPr txBox="1"/>
          <p:nvPr userDrawn="1"/>
        </p:nvSpPr>
        <p:spPr>
          <a:xfrm>
            <a:off x="371475" y="4899359"/>
            <a:ext cx="388937"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_</a:t>
            </a:r>
          </a:p>
        </p:txBody>
      </p:sp>
      <p:pic>
        <p:nvPicPr>
          <p:cNvPr id="12" name="Picture 11">
            <a:extLst>
              <a:ext uri="{FF2B5EF4-FFF2-40B4-BE49-F238E27FC236}">
                <a16:creationId xmlns="" xmlns:a16="http://schemas.microsoft.com/office/drawing/2014/main" id="{91AD7D0B-3BBA-BC4F-A028-F338E3403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795810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Title &amp;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6" name="Subtitle 2">
            <a:extLst>
              <a:ext uri="{FF2B5EF4-FFF2-40B4-BE49-F238E27FC236}">
                <a16:creationId xmlns="" xmlns:a16="http://schemas.microsoft.com/office/drawing/2014/main" id="{F51651E2-6535-9749-B71A-E805CF95348E}"/>
              </a:ext>
            </a:extLst>
          </p:cNvPr>
          <p:cNvSpPr>
            <a:spLocks noGrp="1"/>
          </p:cNvSpPr>
          <p:nvPr>
            <p:ph type="subTitle" idx="13" hasCustomPrompt="1"/>
          </p:nvPr>
        </p:nvSpPr>
        <p:spPr>
          <a:xfrm>
            <a:off x="6858000" y="1268413"/>
            <a:ext cx="4581525" cy="86360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7" name="Content Placeholder 2">
            <a:extLst>
              <a:ext uri="{FF2B5EF4-FFF2-40B4-BE49-F238E27FC236}">
                <a16:creationId xmlns="" xmlns:a16="http://schemas.microsoft.com/office/drawing/2014/main" id="{BAD0B7ED-7007-E24C-8C66-145AC311D0A7}"/>
              </a:ext>
            </a:extLst>
          </p:cNvPr>
          <p:cNvSpPr>
            <a:spLocks noGrp="1"/>
          </p:cNvSpPr>
          <p:nvPr>
            <p:ph sz="quarter" idx="14"/>
          </p:nvPr>
        </p:nvSpPr>
        <p:spPr>
          <a:xfrm>
            <a:off x="6858000" y="2132014"/>
            <a:ext cx="4581525" cy="3889374"/>
          </a:xfrm>
        </p:spPr>
        <p:txBody>
          <a:bodyPr numCol="1" spcCol="360000"/>
          <a:lstStyle>
            <a:lvl1pPr marL="342900" indent="-342900">
              <a:spcAft>
                <a:spcPts val="0"/>
              </a:spcAft>
              <a:buFont typeface="System Font Regular"/>
              <a:buChar char="-"/>
              <a:defRPr sz="2200" b="1">
                <a:solidFill>
                  <a:schemeClr val="tx1"/>
                </a:solidFill>
              </a:defRPr>
            </a:lvl1pPr>
            <a:lvl2pPr marL="342900" indent="-342900">
              <a:lnSpc>
                <a:spcPct val="120000"/>
              </a:lnSpc>
              <a:buFont typeface="System Font Regular"/>
              <a:buChar char="-"/>
              <a:defRPr sz="2200" b="0"/>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a:extLst>
              <a:ext uri="{FF2B5EF4-FFF2-40B4-BE49-F238E27FC236}">
                <a16:creationId xmlns="" xmlns:a16="http://schemas.microsoft.com/office/drawing/2014/main" id="{20C72EA6-439D-2D4B-AC86-0DB3FC10E528}"/>
              </a:ext>
            </a:extLst>
          </p:cNvPr>
          <p:cNvSpPr>
            <a:spLocks noGrp="1"/>
          </p:cNvSpPr>
          <p:nvPr>
            <p:ph type="pic" sz="quarter" idx="15" hasCustomPrompt="1"/>
          </p:nvPr>
        </p:nvSpPr>
        <p:spPr>
          <a:xfrm>
            <a:off x="0" y="836613"/>
            <a:ext cx="6096000" cy="6021387"/>
          </a:xfrm>
          <a:solidFill>
            <a:schemeClr val="tx1"/>
          </a:solidFill>
        </p:spPr>
        <p:txBody>
          <a:bodyPr anchor="ctr"/>
          <a:lstStyle>
            <a:lvl1pPr marL="0" indent="0" algn="ctr">
              <a:buNone/>
              <a:defRPr/>
            </a:lvl1pPr>
          </a:lstStyle>
          <a:p>
            <a:r>
              <a:rPr lang="en-US" dirty="0"/>
              <a:t>Insert picture</a:t>
            </a:r>
          </a:p>
        </p:txBody>
      </p:sp>
    </p:spTree>
    <p:extLst>
      <p:ext uri="{BB962C8B-B14F-4D97-AF65-F5344CB8AC3E}">
        <p14:creationId xmlns:p14="http://schemas.microsoft.com/office/powerpoint/2010/main" val="27655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and half - image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lvl1pPr>
              <a:defRPr>
                <a:solidFill>
                  <a:schemeClr val="tx1"/>
                </a:solidFill>
              </a:defRPr>
            </a:lvl1pPr>
          </a:lstStyle>
          <a:p>
            <a:fld id="{627E537E-375C-8949-88F9-C0FCFF3D6AE8}" type="slidenum">
              <a:rPr lang="en-US" smtClean="0"/>
              <a:pPr/>
              <a:t>‹#›</a:t>
            </a:fld>
            <a:endParaRPr lang="en-US" dirty="0"/>
          </a:p>
        </p:txBody>
      </p:sp>
      <p:sp>
        <p:nvSpPr>
          <p:cNvPr id="6" name="Subtitle 2">
            <a:extLst>
              <a:ext uri="{FF2B5EF4-FFF2-40B4-BE49-F238E27FC236}">
                <a16:creationId xmlns="" xmlns:a16="http://schemas.microsoft.com/office/drawing/2014/main" id="{F51651E2-6535-9749-B71A-E805CF95348E}"/>
              </a:ext>
            </a:extLst>
          </p:cNvPr>
          <p:cNvSpPr>
            <a:spLocks noGrp="1"/>
          </p:cNvSpPr>
          <p:nvPr>
            <p:ph type="subTitle" idx="13" hasCustomPrompt="1"/>
          </p:nvPr>
        </p:nvSpPr>
        <p:spPr>
          <a:xfrm>
            <a:off x="752475" y="1268413"/>
            <a:ext cx="4581525" cy="86360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7" name="Content Placeholder 2">
            <a:extLst>
              <a:ext uri="{FF2B5EF4-FFF2-40B4-BE49-F238E27FC236}">
                <a16:creationId xmlns="" xmlns:a16="http://schemas.microsoft.com/office/drawing/2014/main" id="{BAD0B7ED-7007-E24C-8C66-145AC311D0A7}"/>
              </a:ext>
            </a:extLst>
          </p:cNvPr>
          <p:cNvSpPr>
            <a:spLocks noGrp="1"/>
          </p:cNvSpPr>
          <p:nvPr>
            <p:ph sz="quarter" idx="14"/>
          </p:nvPr>
        </p:nvSpPr>
        <p:spPr>
          <a:xfrm>
            <a:off x="752475" y="2132014"/>
            <a:ext cx="4581525" cy="3889374"/>
          </a:xfrm>
        </p:spPr>
        <p:txBody>
          <a:bodyPr numCol="1" spcCol="360000"/>
          <a:lstStyle>
            <a:lvl1pPr marL="342900" indent="-342900">
              <a:spcAft>
                <a:spcPts val="0"/>
              </a:spcAft>
              <a:buFont typeface="System Font Regular"/>
              <a:buChar char="-"/>
              <a:defRPr sz="2200" b="1">
                <a:solidFill>
                  <a:schemeClr val="tx1"/>
                </a:solidFill>
              </a:defRPr>
            </a:lvl1pPr>
            <a:lvl2pPr marL="342900" indent="-342900">
              <a:lnSpc>
                <a:spcPct val="120000"/>
              </a:lnSpc>
              <a:buFont typeface="System Font Regular"/>
              <a:buChar char="-"/>
              <a:defRPr sz="2200" b="0"/>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 xmlns:a16="http://schemas.microsoft.com/office/drawing/2014/main" id="{E837EDA5-39A7-B447-A307-2E405429A6B3}"/>
              </a:ext>
            </a:extLst>
          </p:cNvPr>
          <p:cNvSpPr>
            <a:spLocks noGrp="1"/>
          </p:cNvSpPr>
          <p:nvPr>
            <p:ph type="pic" sz="quarter" idx="15" hasCustomPrompt="1"/>
          </p:nvPr>
        </p:nvSpPr>
        <p:spPr>
          <a:xfrm>
            <a:off x="6096000" y="836613"/>
            <a:ext cx="6096000" cy="6021387"/>
          </a:xfrm>
          <a:solidFill>
            <a:schemeClr val="tx1"/>
          </a:solidFill>
        </p:spPr>
        <p:txBody>
          <a:bodyPr anchor="ctr"/>
          <a:lstStyle>
            <a:lvl1pPr marL="0" indent="0" algn="ctr">
              <a:buNone/>
              <a:defRPr/>
            </a:lvl1pPr>
          </a:lstStyle>
          <a:p>
            <a:r>
              <a:rPr lang="en-US" dirty="0"/>
              <a:t>Insert picture</a:t>
            </a:r>
          </a:p>
        </p:txBody>
      </p:sp>
    </p:spTree>
    <p:extLst>
      <p:ext uri="{BB962C8B-B14F-4D97-AF65-F5344CB8AC3E}">
        <p14:creationId xmlns:p14="http://schemas.microsoft.com/office/powerpoint/2010/main" val="312076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F728C91-FDAC-944D-9500-7A53A067FDE6}"/>
              </a:ext>
            </a:extLst>
          </p:cNvPr>
          <p:cNvSpPr/>
          <p:nvPr userDrawn="1"/>
        </p:nvSpPr>
        <p:spPr>
          <a:xfrm>
            <a:off x="0" y="836613"/>
            <a:ext cx="12192000" cy="6021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752475" y="1268413"/>
            <a:ext cx="10687050" cy="4752975"/>
          </a:xfrm>
        </p:spPr>
        <p:txBody>
          <a:bodyPr anchor="ctr"/>
          <a:lstStyle>
            <a:lvl1pPr marL="355600" indent="-355600">
              <a:lnSpc>
                <a:spcPct val="110000"/>
              </a:lnSpc>
              <a:spcAft>
                <a:spcPts val="1200"/>
              </a:spcAft>
              <a:buFont typeface="System Font Regular"/>
              <a:buChar char="-"/>
              <a:tabLst/>
              <a:defRPr sz="4000">
                <a:solidFill>
                  <a:schemeClr val="bg1"/>
                </a:solidFill>
              </a:defRPr>
            </a:lvl1pPr>
            <a:lvl2pPr marL="342900" indent="-342900">
              <a:buFont typeface="System Font Regular"/>
              <a:buChar char="-"/>
              <a:defRPr sz="2200" b="0">
                <a:solidFill>
                  <a:schemeClr val="accent1"/>
                </a:solidFill>
              </a:defRPr>
            </a:lvl2pPr>
            <a:lvl3pPr marL="355600" indent="-355600">
              <a:buFont typeface="System Font Regular"/>
              <a:buChar char="-"/>
              <a:tabLst/>
              <a:defRPr>
                <a:solidFill>
                  <a:schemeClr val="bg1"/>
                </a:solidFill>
              </a:defRPr>
            </a:lvl3pPr>
            <a:lvl4pPr marL="355600" indent="-355600">
              <a:buFont typeface="System Font Regular"/>
              <a:buChar char="-"/>
              <a:tabLst/>
              <a:defRPr>
                <a:solidFill>
                  <a:schemeClr val="bg1"/>
                </a:solidFill>
              </a:defRPr>
            </a:lvl4pPr>
            <a:lvl5pPr marL="355600" indent="-355600">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080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Coral">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F728C91-FDAC-944D-9500-7A53A067FDE6}"/>
              </a:ext>
            </a:extLst>
          </p:cNvPr>
          <p:cNvSpPr/>
          <p:nvPr userDrawn="1"/>
        </p:nvSpPr>
        <p:spPr>
          <a:xfrm>
            <a:off x="0" y="836613"/>
            <a:ext cx="12192000" cy="602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752475" y="1268413"/>
            <a:ext cx="10687050" cy="47529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62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Immersiv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F728C91-FDAC-944D-9500-7A53A067FDE6}"/>
              </a:ext>
            </a:extLst>
          </p:cNvPr>
          <p:cNvSpPr/>
          <p:nvPr userDrawn="1"/>
        </p:nvSpPr>
        <p:spPr>
          <a:xfrm>
            <a:off x="0" y="836613"/>
            <a:ext cx="12192000" cy="602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752475" y="1268413"/>
            <a:ext cx="10687050" cy="47529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548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Future Network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F728C91-FDAC-944D-9500-7A53A067FDE6}"/>
              </a:ext>
            </a:extLst>
          </p:cNvPr>
          <p:cNvSpPr/>
          <p:nvPr userDrawn="1"/>
        </p:nvSpPr>
        <p:spPr>
          <a:xfrm>
            <a:off x="0" y="836613"/>
            <a:ext cx="12192000" cy="6021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752475" y="1268413"/>
            <a:ext cx="10687050" cy="47529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941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Artificial Intelligenc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F728C91-FDAC-944D-9500-7A53A067FDE6}"/>
              </a:ext>
            </a:extLst>
          </p:cNvPr>
          <p:cNvSpPr/>
          <p:nvPr userDrawn="1"/>
        </p:nvSpPr>
        <p:spPr>
          <a:xfrm>
            <a:off x="0" y="836613"/>
            <a:ext cx="12192000" cy="60213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752475" y="1268413"/>
            <a:ext cx="10687050" cy="47529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46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Future Focu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F728C91-FDAC-944D-9500-7A53A067FDE6}"/>
              </a:ext>
            </a:extLst>
          </p:cNvPr>
          <p:cNvSpPr/>
          <p:nvPr userDrawn="1"/>
        </p:nvSpPr>
        <p:spPr>
          <a:xfrm>
            <a:off x="0" y="836613"/>
            <a:ext cx="12192000" cy="60213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752475" y="1268413"/>
            <a:ext cx="10687050" cy="4752975"/>
          </a:xfrm>
        </p:spPr>
        <p:txBody>
          <a:bodyPr anchor="ctr"/>
          <a:lstStyle>
            <a:lvl1pPr marL="355600" indent="-355600">
              <a:lnSpc>
                <a:spcPct val="110000"/>
              </a:lnSpc>
              <a:spcAft>
                <a:spcPts val="1200"/>
              </a:spcAft>
              <a:buClr>
                <a:schemeClr val="bg1"/>
              </a:buClr>
              <a:buFont typeface="System Font Regular"/>
              <a:buChar char="-"/>
              <a:tabLst/>
              <a:defRPr sz="4000">
                <a:solidFill>
                  <a:schemeClr val="bg1"/>
                </a:solidFill>
              </a:defRPr>
            </a:lvl1pPr>
            <a:lvl2pPr marL="342900" indent="-342900">
              <a:buClr>
                <a:schemeClr val="bg1"/>
              </a:buClr>
              <a:buFont typeface="System Font Regular"/>
              <a:buChar char="-"/>
              <a:defRPr sz="2200" b="0">
                <a:solidFill>
                  <a:schemeClr val="bg1"/>
                </a:solidFill>
              </a:defRPr>
            </a:lvl2pPr>
            <a:lvl3pPr marL="355600" indent="-355600">
              <a:buClr>
                <a:schemeClr val="bg1"/>
              </a:buClr>
              <a:buFont typeface="System Font Regular"/>
              <a:buChar char="-"/>
              <a:tabLst/>
              <a:defRPr>
                <a:solidFill>
                  <a:schemeClr val="bg1"/>
                </a:solidFill>
              </a:defRPr>
            </a:lvl3pPr>
            <a:lvl4pPr marL="355600" indent="-355600">
              <a:buClr>
                <a:schemeClr val="bg1"/>
              </a:buClr>
              <a:buFont typeface="System Font Regular"/>
              <a:buChar char="-"/>
              <a:tabLst/>
              <a:defRPr>
                <a:solidFill>
                  <a:schemeClr val="bg1"/>
                </a:solidFill>
              </a:defRPr>
            </a:lvl4pPr>
            <a:lvl5pPr marL="355600" indent="-355600">
              <a:buClr>
                <a:schemeClr val="bg1"/>
              </a:buClr>
              <a:buFont typeface="System Font Regular"/>
              <a:buChar char="-"/>
              <a:tabLs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2084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14" name="Rectangle 13">
            <a:extLst>
              <a:ext uri="{FF2B5EF4-FFF2-40B4-BE49-F238E27FC236}">
                <a16:creationId xmlns="" xmlns:a16="http://schemas.microsoft.com/office/drawing/2014/main" id="{23BE90C5-B3B6-DD44-85E9-9C812FE9C908}"/>
              </a:ext>
            </a:extLst>
          </p:cNvPr>
          <p:cNvSpPr/>
          <p:nvPr userDrawn="1"/>
        </p:nvSpPr>
        <p:spPr>
          <a:xfrm>
            <a:off x="1" y="2565400"/>
            <a:ext cx="185738" cy="172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 xmlns:a16="http://schemas.microsoft.com/office/drawing/2014/main" id="{265A2217-1F7A-7C41-8268-9517D491E4EF}"/>
              </a:ext>
            </a:extLst>
          </p:cNvPr>
          <p:cNvSpPr>
            <a:spLocks noGrp="1"/>
          </p:cNvSpPr>
          <p:nvPr>
            <p:ph sz="quarter" idx="14"/>
          </p:nvPr>
        </p:nvSpPr>
        <p:spPr>
          <a:xfrm>
            <a:off x="752475" y="2465383"/>
            <a:ext cx="6870700" cy="1963741"/>
          </a:xfrm>
        </p:spPr>
        <p:txBody>
          <a:bodyPr/>
          <a:lstStyle>
            <a:lvl1pPr marL="0" indent="0">
              <a:spcAft>
                <a:spcPts val="1000"/>
              </a:spcAft>
              <a:buFont typeface="System Font Regular"/>
              <a:buNone/>
              <a:tabLst/>
              <a:defRPr sz="2600" b="1"/>
            </a:lvl1pPr>
            <a:lvl2pPr marL="0" indent="0">
              <a:lnSpc>
                <a:spcPct val="110000"/>
              </a:lnSpc>
              <a:buFont typeface="System Font Regular"/>
              <a:buNone/>
              <a:tabLst/>
              <a:defRPr sz="1800" b="0"/>
            </a:lvl2pPr>
            <a:lvl3pPr marL="0" indent="0">
              <a:buFont typeface="System Font Regular"/>
              <a:buNone/>
              <a:tabLst/>
              <a:defRPr sz="1600"/>
            </a:lvl3pPr>
            <a:lvl4pPr marL="0" indent="0">
              <a:buFont typeface="System Font Regular"/>
              <a:buNone/>
              <a:tabLst/>
              <a:defRPr sz="1400"/>
            </a:lvl4pPr>
            <a:lvl5pPr marL="0" indent="0">
              <a:buFont typeface="System Font Regular"/>
              <a:buNone/>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 xmlns:a16="http://schemas.microsoft.com/office/drawing/2014/main" id="{5B664F02-FBBD-3047-9210-96166B167C00}"/>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2799874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 Quote / Bullets">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1524000" y="1268413"/>
            <a:ext cx="9153526" cy="4752975"/>
          </a:xfrm>
        </p:spPr>
        <p:txBody>
          <a:bodyPr anchor="ctr"/>
          <a:lstStyle>
            <a:lvl1pPr marL="355600" indent="-355600">
              <a:lnSpc>
                <a:spcPct val="110000"/>
              </a:lnSpc>
              <a:spcAft>
                <a:spcPts val="1200"/>
              </a:spcAft>
              <a:buFont typeface="System Font Regular"/>
              <a:buChar char="-"/>
              <a:tabLst/>
              <a:defRPr sz="4000">
                <a:solidFill>
                  <a:schemeClr val="tx1"/>
                </a:solidFill>
              </a:defRPr>
            </a:lvl1pPr>
            <a:lvl2pPr marL="342900" indent="-342900">
              <a:buFont typeface="System Font Regular"/>
              <a:buChar char="-"/>
              <a:defRPr sz="2200" b="0">
                <a:solidFill>
                  <a:schemeClr val="accent1"/>
                </a:solidFill>
              </a:defRPr>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197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C Title Slide - Multi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8306" y="5391003"/>
            <a:ext cx="6486525" cy="1046310"/>
          </a:xfrm>
        </p:spPr>
        <p:txBody>
          <a:bodyPr/>
          <a:lstStyle>
            <a:lvl1pPr marL="0" indent="0">
              <a:lnSpc>
                <a:spcPct val="90000"/>
              </a:lnSpc>
              <a:spcBef>
                <a:spcPts val="500"/>
              </a:spcBef>
              <a:buNone/>
              <a:defRPr sz="1600" b="1">
                <a:solidFill>
                  <a:schemeClr val="bg1"/>
                </a:solidFill>
              </a:defRPr>
            </a:lvl1pPr>
            <a:lvl2pPr marL="0" indent="0">
              <a:lnSpc>
                <a:spcPct val="90000"/>
              </a:lnSpc>
              <a:buNone/>
              <a:defRPr sz="1600" b="0">
                <a:solidFill>
                  <a:schemeClr val="bg1"/>
                </a:solidFill>
              </a:defRPr>
            </a:lvl2pPr>
            <a:lvl3pPr marL="0" indent="0">
              <a:buNone/>
              <a:defRPr sz="1000">
                <a:solidFill>
                  <a:schemeClr val="bg1"/>
                </a:solidFill>
              </a:defRPr>
            </a:lvl3pPr>
            <a:lvl4pPr marL="0" indent="0">
              <a:buNone/>
              <a:defRPr sz="800">
                <a:solidFill>
                  <a:schemeClr val="bg1"/>
                </a:solidFill>
              </a:defRPr>
            </a:lvl4pPr>
            <a:lvl5pPr marL="0" indent="0">
              <a:buNone/>
              <a:defRPr sz="600">
                <a:solidFill>
                  <a:schemeClr val="bg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F7D50F5-804F-F24C-B113-73F7E46BFF10}"/>
              </a:ext>
            </a:extLst>
          </p:cNvPr>
          <p:cNvSpPr/>
          <p:nvPr userDrawn="1"/>
        </p:nvSpPr>
        <p:spPr>
          <a:xfrm>
            <a:off x="0" y="2565400"/>
            <a:ext cx="12192000"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59EAD3BF-0F99-F343-AF5B-3E71A167F129}"/>
              </a:ext>
            </a:extLst>
          </p:cNvPr>
          <p:cNvSpPr>
            <a:spLocks noGrp="1"/>
          </p:cNvSpPr>
          <p:nvPr>
            <p:ph type="ctrTitle"/>
          </p:nvPr>
        </p:nvSpPr>
        <p:spPr>
          <a:xfrm>
            <a:off x="752475" y="2565400"/>
            <a:ext cx="10687050" cy="1727200"/>
          </a:xfrm>
        </p:spPr>
        <p:txBody>
          <a:bodyPr anchor="ctr"/>
          <a:lstStyle>
            <a:lvl1pPr algn="ctr">
              <a:defRPr sz="2500">
                <a:solidFill>
                  <a:schemeClr val="tx1"/>
                </a:solidFill>
              </a:defRPr>
            </a:lvl1pPr>
          </a:lstStyle>
          <a:p>
            <a:r>
              <a:rPr lang="en-US"/>
              <a:t>Click to edit Master title style</a:t>
            </a:r>
            <a:endParaRPr lang="en-US" dirty="0"/>
          </a:p>
        </p:txBody>
      </p:sp>
      <p:sp>
        <p:nvSpPr>
          <p:cNvPr id="21" name="TextBox 20">
            <a:extLst>
              <a:ext uri="{FF2B5EF4-FFF2-40B4-BE49-F238E27FC236}">
                <a16:creationId xmlns="" xmlns:a16="http://schemas.microsoft.com/office/drawing/2014/main" id="{46E27AF2-79C3-8549-9834-27C6AE353CBC}"/>
              </a:ext>
            </a:extLst>
          </p:cNvPr>
          <p:cNvSpPr txBox="1"/>
          <p:nvPr userDrawn="1"/>
        </p:nvSpPr>
        <p:spPr>
          <a:xfrm>
            <a:off x="371475" y="4899359"/>
            <a:ext cx="388937"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_</a:t>
            </a:r>
          </a:p>
        </p:txBody>
      </p:sp>
      <p:pic>
        <p:nvPicPr>
          <p:cNvPr id="12" name="Picture 11">
            <a:extLst>
              <a:ext uri="{FF2B5EF4-FFF2-40B4-BE49-F238E27FC236}">
                <a16:creationId xmlns="" xmlns:a16="http://schemas.microsoft.com/office/drawing/2014/main" id="{3AD3DEFF-24BF-E749-9C81-C6B4E9119F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3818625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A87272-CC84-6C48-BF61-2A38D4CE4FED}"/>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8" name="Subtitle 2">
            <a:extLst>
              <a:ext uri="{FF2B5EF4-FFF2-40B4-BE49-F238E27FC236}">
                <a16:creationId xmlns="" xmlns:a16="http://schemas.microsoft.com/office/drawing/2014/main" id="{4C76647C-0C4F-3348-8662-BFCAA76D2C69}"/>
              </a:ext>
            </a:extLst>
          </p:cNvPr>
          <p:cNvSpPr>
            <a:spLocks noGrp="1"/>
          </p:cNvSpPr>
          <p:nvPr>
            <p:ph type="subTitle" idx="13" hasCustomPrompt="1"/>
          </p:nvPr>
        </p:nvSpPr>
        <p:spPr>
          <a:xfrm>
            <a:off x="752475" y="1268413"/>
            <a:ext cx="10687050" cy="86360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9" name="Title Placeholder 1">
            <a:extLst>
              <a:ext uri="{FF2B5EF4-FFF2-40B4-BE49-F238E27FC236}">
                <a16:creationId xmlns="" xmlns:a16="http://schemas.microsoft.com/office/drawing/2014/main" id="{940E16ED-3EBB-BC42-B503-50727BAEDF21}"/>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10" name="Content Placeholder 2">
            <a:extLst>
              <a:ext uri="{FF2B5EF4-FFF2-40B4-BE49-F238E27FC236}">
                <a16:creationId xmlns="" xmlns:a16="http://schemas.microsoft.com/office/drawing/2014/main" id="{B47DD25D-2B23-B844-8E1A-11193674DAB9}"/>
              </a:ext>
            </a:extLst>
          </p:cNvPr>
          <p:cNvSpPr>
            <a:spLocks noGrp="1"/>
          </p:cNvSpPr>
          <p:nvPr>
            <p:ph sz="quarter" idx="14"/>
          </p:nvPr>
        </p:nvSpPr>
        <p:spPr>
          <a:xfrm>
            <a:off x="752475" y="2563812"/>
            <a:ext cx="10687050" cy="3457575"/>
          </a:xfrm>
        </p:spPr>
        <p:txBody>
          <a:bodyPr numCol="2" spcCol="756000"/>
          <a:lstStyle>
            <a:lvl1pPr marL="342900" indent="-342900">
              <a:spcAft>
                <a:spcPts val="0"/>
              </a:spcAft>
              <a:buFont typeface="System Font Regular"/>
              <a:buChar char="-"/>
              <a:defRPr sz="2200" b="1">
                <a:solidFill>
                  <a:schemeClr val="tx1"/>
                </a:solidFill>
              </a:defRPr>
            </a:lvl1pPr>
            <a:lvl2pPr marL="342900" indent="-342900">
              <a:lnSpc>
                <a:spcPct val="120000"/>
              </a:lnSpc>
              <a:buFont typeface="System Font Regular"/>
              <a:buChar char="-"/>
              <a:defRPr sz="2200" b="0"/>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337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752975"/>
          </a:xfrm>
        </p:spPr>
        <p:txBody>
          <a:bodyPr numCol="2" spcCol="756000"/>
          <a:lstStyle>
            <a:lvl2pPr>
              <a:spcBef>
                <a:spcPts val="1000"/>
              </a:spcBef>
              <a:defRPr sz="2200"/>
            </a:lvl2pPr>
            <a:lvl4pPr>
              <a:spcBef>
                <a:spcPts val="0"/>
              </a:spcBef>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Tree>
    <p:extLst>
      <p:ext uri="{BB962C8B-B14F-4D97-AF65-F5344CB8AC3E}">
        <p14:creationId xmlns:p14="http://schemas.microsoft.com/office/powerpoint/2010/main" val="3665487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port - 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A87272-CC84-6C48-BF61-2A38D4CE4FED}"/>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8" name="Subtitle 2">
            <a:extLst>
              <a:ext uri="{FF2B5EF4-FFF2-40B4-BE49-F238E27FC236}">
                <a16:creationId xmlns="" xmlns:a16="http://schemas.microsoft.com/office/drawing/2014/main" id="{4C76647C-0C4F-3348-8662-BFCAA76D2C69}"/>
              </a:ext>
            </a:extLst>
          </p:cNvPr>
          <p:cNvSpPr>
            <a:spLocks noGrp="1"/>
          </p:cNvSpPr>
          <p:nvPr>
            <p:ph type="subTitle" idx="13" hasCustomPrompt="1"/>
          </p:nvPr>
        </p:nvSpPr>
        <p:spPr>
          <a:xfrm>
            <a:off x="752475" y="1270000"/>
            <a:ext cx="10687050" cy="430213"/>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9" name="Title Placeholder 1">
            <a:extLst>
              <a:ext uri="{FF2B5EF4-FFF2-40B4-BE49-F238E27FC236}">
                <a16:creationId xmlns="" xmlns:a16="http://schemas.microsoft.com/office/drawing/2014/main" id="{940E16ED-3EBB-BC42-B503-50727BAEDF21}"/>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10" name="Content Placeholder 2">
            <a:extLst>
              <a:ext uri="{FF2B5EF4-FFF2-40B4-BE49-F238E27FC236}">
                <a16:creationId xmlns="" xmlns:a16="http://schemas.microsoft.com/office/drawing/2014/main" id="{B47DD25D-2B23-B844-8E1A-11193674DAB9}"/>
              </a:ext>
            </a:extLst>
          </p:cNvPr>
          <p:cNvSpPr>
            <a:spLocks noGrp="1"/>
          </p:cNvSpPr>
          <p:nvPr>
            <p:ph sz="quarter" idx="14"/>
          </p:nvPr>
        </p:nvSpPr>
        <p:spPr>
          <a:xfrm>
            <a:off x="752475" y="2133600"/>
            <a:ext cx="10687050" cy="4303714"/>
          </a:xfrm>
        </p:spPr>
        <p:txBody>
          <a:bodyPr numCol="2" spcCol="756000"/>
          <a:lstStyle>
            <a:lvl1pPr marL="266700" indent="-266700">
              <a:spcBef>
                <a:spcPts val="500"/>
              </a:spcBef>
              <a:spcAft>
                <a:spcPts val="0"/>
              </a:spcAft>
              <a:buFont typeface="System Font Regular"/>
              <a:buChar char="-"/>
              <a:tabLst/>
              <a:defRPr sz="1200" b="1">
                <a:solidFill>
                  <a:schemeClr val="tx1"/>
                </a:solidFill>
              </a:defRPr>
            </a:lvl1pPr>
            <a:lvl2pPr marL="266700" indent="-266700">
              <a:lnSpc>
                <a:spcPct val="120000"/>
              </a:lnSpc>
              <a:buFont typeface="System Font Regular"/>
              <a:buChar char="-"/>
              <a:tabLst/>
              <a:defRPr sz="1200" b="0"/>
            </a:lvl2pPr>
            <a:lvl3pPr marL="266700" indent="-266700">
              <a:spcBef>
                <a:spcPts val="0"/>
              </a:spcBef>
              <a:buFont typeface="System Font Regular"/>
              <a:buChar char="-"/>
              <a:tabLst/>
              <a:defRPr sz="1000" b="1"/>
            </a:lvl3pPr>
            <a:lvl4pPr marL="266700" indent="-266700">
              <a:buFont typeface="System Font Regular"/>
              <a:buChar char="-"/>
              <a:tabLst/>
              <a:defRPr sz="1000" b="0"/>
            </a:lvl4pPr>
            <a:lvl5pPr marL="266700" indent="-266700">
              <a:buFont typeface="System Font Regular"/>
              <a:buChar char="-"/>
              <a:tabLst/>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345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port - 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5168900"/>
          </a:xfrm>
        </p:spPr>
        <p:txBody>
          <a:bodyPr numCol="3" spcCol="756000"/>
          <a:lstStyle>
            <a:lvl1pPr>
              <a:defRPr sz="2000"/>
            </a:lvl1pPr>
            <a:lvl2pPr>
              <a:defRPr sz="1200"/>
            </a:lvl2pPr>
            <a:lvl3pPr>
              <a:spcBef>
                <a:spcPts val="0"/>
              </a:spcBef>
              <a:defRPr sz="1200"/>
            </a:lvl3pPr>
            <a:lvl4pPr>
              <a:spcBef>
                <a:spcPts val="0"/>
              </a:spcBef>
              <a:defRPr sz="1000"/>
            </a:lvl4pPr>
            <a:lvl5pPr>
              <a:spcBef>
                <a:spcPts val="0"/>
              </a:spcBef>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Tree>
    <p:extLst>
      <p:ext uri="{BB962C8B-B14F-4D97-AF65-F5344CB8AC3E}">
        <p14:creationId xmlns:p14="http://schemas.microsoft.com/office/powerpoint/2010/main" val="230777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C370A-5F72-1042-9E80-CE251E96E54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 xmlns:a16="http://schemas.microsoft.com/office/drawing/2014/main" id="{5B2CB292-33DE-7F42-97BD-85EA984B99D7}"/>
              </a:ext>
            </a:extLst>
          </p:cNvPr>
          <p:cNvSpPr>
            <a:spLocks noGrp="1"/>
          </p:cNvSpPr>
          <p:nvPr>
            <p:ph type="sldNum" sz="quarter" idx="12"/>
          </p:nvPr>
        </p:nvSpPr>
        <p:spPr/>
        <p:txBody>
          <a:bodyPr/>
          <a:lstStyle/>
          <a:p>
            <a:fld id="{627E537E-375C-8949-88F9-C0FCFF3D6AE8}" type="slidenum">
              <a:rPr lang="en-US" smtClean="0"/>
              <a:t>‹#›</a:t>
            </a:fld>
            <a:endParaRPr lang="en-US" dirty="0"/>
          </a:p>
        </p:txBody>
      </p:sp>
    </p:spTree>
    <p:extLst>
      <p:ext uri="{BB962C8B-B14F-4D97-AF65-F5344CB8AC3E}">
        <p14:creationId xmlns:p14="http://schemas.microsoft.com/office/powerpoint/2010/main" val="3648131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9" name="Title 1">
            <a:extLst>
              <a:ext uri="{FF2B5EF4-FFF2-40B4-BE49-F238E27FC236}">
                <a16:creationId xmlns="" xmlns:a16="http://schemas.microsoft.com/office/drawing/2014/main" id="{3DCE9F41-C010-A642-AF85-CCDD9A91CD8C}"/>
              </a:ext>
            </a:extLst>
          </p:cNvPr>
          <p:cNvSpPr>
            <a:spLocks noGrp="1"/>
          </p:cNvSpPr>
          <p:nvPr>
            <p:ph type="title"/>
          </p:nvPr>
        </p:nvSpPr>
        <p:spPr>
          <a:xfrm>
            <a:off x="1617718" y="307879"/>
            <a:ext cx="8759713" cy="251999"/>
          </a:xfrm>
        </p:spPr>
        <p:txBody>
          <a:bodyPr/>
          <a:lstStyle/>
          <a:p>
            <a:r>
              <a:rPr lang="en-US"/>
              <a:t>Click to edit Master title style</a:t>
            </a:r>
          </a:p>
        </p:txBody>
      </p:sp>
      <p:sp>
        <p:nvSpPr>
          <p:cNvPr id="14" name="Rectangle 13">
            <a:extLst>
              <a:ext uri="{FF2B5EF4-FFF2-40B4-BE49-F238E27FC236}">
                <a16:creationId xmlns="" xmlns:a16="http://schemas.microsoft.com/office/drawing/2014/main" id="{23BE90C5-B3B6-DD44-85E9-9C812FE9C908}"/>
              </a:ext>
            </a:extLst>
          </p:cNvPr>
          <p:cNvSpPr/>
          <p:nvPr userDrawn="1"/>
        </p:nvSpPr>
        <p:spPr>
          <a:xfrm>
            <a:off x="1" y="2565400"/>
            <a:ext cx="185738" cy="172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 xmlns:a16="http://schemas.microsoft.com/office/drawing/2014/main" id="{5B10FBFA-FC64-754E-9376-C9F2D83B870C}"/>
              </a:ext>
            </a:extLst>
          </p:cNvPr>
          <p:cNvSpPr>
            <a:spLocks noGrp="1"/>
          </p:cNvSpPr>
          <p:nvPr>
            <p:ph sz="quarter" idx="14"/>
          </p:nvPr>
        </p:nvSpPr>
        <p:spPr>
          <a:xfrm>
            <a:off x="752475" y="2465383"/>
            <a:ext cx="6870700" cy="1963741"/>
          </a:xfrm>
        </p:spPr>
        <p:txBody>
          <a:bodyPr/>
          <a:lstStyle>
            <a:lvl1pPr marL="0" indent="0">
              <a:spcAft>
                <a:spcPts val="1000"/>
              </a:spcAft>
              <a:buFont typeface="System Font Regular"/>
              <a:buNone/>
              <a:tabLst/>
              <a:defRPr sz="2600" b="1"/>
            </a:lvl1pPr>
            <a:lvl2pPr marL="0" indent="0">
              <a:lnSpc>
                <a:spcPct val="110000"/>
              </a:lnSpc>
              <a:buFont typeface="System Font Regular"/>
              <a:buNone/>
              <a:tabLst/>
              <a:defRPr sz="1800" b="0"/>
            </a:lvl2pPr>
            <a:lvl3pPr marL="0" indent="0">
              <a:buFont typeface="System Font Regular"/>
              <a:buNone/>
              <a:tabLst/>
              <a:defRPr sz="1600"/>
            </a:lvl3pPr>
            <a:lvl4pPr marL="0" indent="0">
              <a:buFont typeface="System Font Regular"/>
              <a:buNone/>
              <a:tabLst/>
              <a:defRPr sz="1400"/>
            </a:lvl4pPr>
            <a:lvl5pPr marL="0" indent="0">
              <a:buFont typeface="System Font Regular"/>
              <a:buNone/>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027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 Quote / Bulle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Font typeface="System Font Regular"/>
              <a:buChar char="-"/>
              <a:tabLst/>
              <a:defRPr sz="4000">
                <a:solidFill>
                  <a:schemeClr val="bg1"/>
                </a:solidFill>
              </a:defRPr>
            </a:lvl1pPr>
            <a:lvl2pPr marL="342900" indent="-342900">
              <a:buFont typeface="System Font Regular"/>
              <a:buChar char="-"/>
              <a:defRPr sz="2200" b="0">
                <a:solidFill>
                  <a:schemeClr val="accent1"/>
                </a:solidFill>
              </a:defRPr>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13" name="Title 1">
            <a:extLst>
              <a:ext uri="{FF2B5EF4-FFF2-40B4-BE49-F238E27FC236}">
                <a16:creationId xmlns="" xmlns:a16="http://schemas.microsoft.com/office/drawing/2014/main" id="{FC49ECCD-2EA1-764F-8083-466F78CCF2DD}"/>
              </a:ext>
            </a:extLst>
          </p:cNvPr>
          <p:cNvSpPr>
            <a:spLocks noGrp="1"/>
          </p:cNvSpPr>
          <p:nvPr>
            <p:ph type="title"/>
          </p:nvPr>
        </p:nvSpPr>
        <p:spPr>
          <a:xfrm>
            <a:off x="1617718" y="307879"/>
            <a:ext cx="8759713" cy="251999"/>
          </a:xfrm>
        </p:spPr>
        <p:txBody>
          <a:bodyPr/>
          <a:lstStyle/>
          <a:p>
            <a:r>
              <a:rPr lang="en-US"/>
              <a:t>Click to edit Master title style</a:t>
            </a:r>
          </a:p>
        </p:txBody>
      </p:sp>
    </p:spTree>
    <p:extLst>
      <p:ext uri="{BB962C8B-B14F-4D97-AF65-F5344CB8AC3E}">
        <p14:creationId xmlns:p14="http://schemas.microsoft.com/office/powerpoint/2010/main" val="2129165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A87272-CC84-6C48-BF61-2A38D4CE4FED}"/>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8" name="Subtitle 2">
            <a:extLst>
              <a:ext uri="{FF2B5EF4-FFF2-40B4-BE49-F238E27FC236}">
                <a16:creationId xmlns="" xmlns:a16="http://schemas.microsoft.com/office/drawing/2014/main" id="{4C76647C-0C4F-3348-8662-BFCAA76D2C69}"/>
              </a:ext>
            </a:extLst>
          </p:cNvPr>
          <p:cNvSpPr>
            <a:spLocks noGrp="1"/>
          </p:cNvSpPr>
          <p:nvPr>
            <p:ph type="subTitle" idx="13" hasCustomPrompt="1"/>
          </p:nvPr>
        </p:nvSpPr>
        <p:spPr>
          <a:xfrm>
            <a:off x="752475" y="1270000"/>
            <a:ext cx="10687050" cy="863600"/>
          </a:xfrm>
        </p:spPr>
        <p:txBody>
          <a:bodyPr/>
          <a:lstStyle>
            <a:lvl1pPr marL="0" indent="0" algn="l">
              <a:buNone/>
              <a:defRPr sz="3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6" name="Content Placeholder 2">
            <a:extLst>
              <a:ext uri="{FF2B5EF4-FFF2-40B4-BE49-F238E27FC236}">
                <a16:creationId xmlns="" xmlns:a16="http://schemas.microsoft.com/office/drawing/2014/main" id="{55558D38-EF78-5644-BF6F-0EA53537F5DC}"/>
              </a:ext>
            </a:extLst>
          </p:cNvPr>
          <p:cNvSpPr>
            <a:spLocks noGrp="1"/>
          </p:cNvSpPr>
          <p:nvPr>
            <p:ph sz="quarter" idx="14"/>
          </p:nvPr>
        </p:nvSpPr>
        <p:spPr>
          <a:xfrm>
            <a:off x="752475" y="2563812"/>
            <a:ext cx="10687050" cy="3457575"/>
          </a:xfrm>
        </p:spPr>
        <p:txBody>
          <a:bodyPr spcCol="756000"/>
          <a:lstStyle>
            <a:lvl1pPr marL="342900" indent="-342900">
              <a:spcAft>
                <a:spcPts val="1000"/>
              </a:spcAft>
              <a:buFont typeface="System Font Regular"/>
              <a:buChar char="-"/>
              <a:defRPr sz="2200" b="1">
                <a:solidFill>
                  <a:schemeClr val="bg1"/>
                </a:solidFill>
              </a:defRPr>
            </a:lvl1pPr>
            <a:lvl2pPr marL="342900" indent="-342900">
              <a:lnSpc>
                <a:spcPct val="120000"/>
              </a:lnSpc>
              <a:buFont typeface="System Font Regular"/>
              <a:buChar char="-"/>
              <a:defRPr sz="2200" b="0"/>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 xmlns:a16="http://schemas.microsoft.com/office/drawing/2014/main" id="{DDC4B70A-B613-9246-A17D-C7FB80846193}"/>
              </a:ext>
            </a:extLst>
          </p:cNvPr>
          <p:cNvSpPr>
            <a:spLocks noGrp="1"/>
          </p:cNvSpPr>
          <p:nvPr>
            <p:ph type="title"/>
          </p:nvPr>
        </p:nvSpPr>
        <p:spPr>
          <a:xfrm>
            <a:off x="1617718" y="307879"/>
            <a:ext cx="8759713" cy="251999"/>
          </a:xfrm>
        </p:spPr>
        <p:txBody>
          <a:bodyPr/>
          <a:lstStyle/>
          <a:p>
            <a:r>
              <a:rPr lang="en-US" dirty="0"/>
              <a:t>Click to edit Master title style</a:t>
            </a:r>
          </a:p>
        </p:txBody>
      </p:sp>
    </p:spTree>
    <p:extLst>
      <p:ext uri="{BB962C8B-B14F-4D97-AF65-F5344CB8AC3E}">
        <p14:creationId xmlns:p14="http://schemas.microsoft.com/office/powerpoint/2010/main" val="3019174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752975"/>
          </a:xfrm>
        </p:spPr>
        <p:txBody>
          <a:bodyPr numCol="2" spcCol="756000"/>
          <a:lstStyle>
            <a:lvl1pPr>
              <a:defRPr>
                <a:solidFill>
                  <a:schemeClr val="accent1"/>
                </a:solidFill>
              </a:defRPr>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6" name="Title 1">
            <a:extLst>
              <a:ext uri="{FF2B5EF4-FFF2-40B4-BE49-F238E27FC236}">
                <a16:creationId xmlns="" xmlns:a16="http://schemas.microsoft.com/office/drawing/2014/main" id="{CDCBA5C6-E10F-B149-92DF-FC4B6A220F32}"/>
              </a:ext>
            </a:extLst>
          </p:cNvPr>
          <p:cNvSpPr>
            <a:spLocks noGrp="1"/>
          </p:cNvSpPr>
          <p:nvPr>
            <p:ph type="title"/>
          </p:nvPr>
        </p:nvSpPr>
        <p:spPr>
          <a:xfrm>
            <a:off x="1617718" y="307879"/>
            <a:ext cx="8759713" cy="251999"/>
          </a:xfrm>
        </p:spPr>
        <p:txBody>
          <a:bodyPr/>
          <a:lstStyle/>
          <a:p>
            <a:r>
              <a:rPr lang="en-US" dirty="0"/>
              <a:t>Click to edit Master title style</a:t>
            </a:r>
          </a:p>
        </p:txBody>
      </p:sp>
    </p:spTree>
    <p:extLst>
      <p:ext uri="{BB962C8B-B14F-4D97-AF65-F5344CB8AC3E}">
        <p14:creationId xmlns:p14="http://schemas.microsoft.com/office/powerpoint/2010/main" val="4231683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port - 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A87272-CC84-6C48-BF61-2A38D4CE4FED}"/>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8" name="Subtitle 2">
            <a:extLst>
              <a:ext uri="{FF2B5EF4-FFF2-40B4-BE49-F238E27FC236}">
                <a16:creationId xmlns="" xmlns:a16="http://schemas.microsoft.com/office/drawing/2014/main" id="{4C76647C-0C4F-3348-8662-BFCAA76D2C69}"/>
              </a:ext>
            </a:extLst>
          </p:cNvPr>
          <p:cNvSpPr>
            <a:spLocks noGrp="1"/>
          </p:cNvSpPr>
          <p:nvPr>
            <p:ph type="subTitle" idx="13" hasCustomPrompt="1"/>
          </p:nvPr>
        </p:nvSpPr>
        <p:spPr>
          <a:xfrm>
            <a:off x="752475" y="1270000"/>
            <a:ext cx="10687050" cy="430213"/>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10" name="Content Placeholder 2">
            <a:extLst>
              <a:ext uri="{FF2B5EF4-FFF2-40B4-BE49-F238E27FC236}">
                <a16:creationId xmlns="" xmlns:a16="http://schemas.microsoft.com/office/drawing/2014/main" id="{B47DD25D-2B23-B844-8E1A-11193674DAB9}"/>
              </a:ext>
            </a:extLst>
          </p:cNvPr>
          <p:cNvSpPr>
            <a:spLocks noGrp="1"/>
          </p:cNvSpPr>
          <p:nvPr>
            <p:ph sz="quarter" idx="14"/>
          </p:nvPr>
        </p:nvSpPr>
        <p:spPr>
          <a:xfrm>
            <a:off x="752475" y="2133600"/>
            <a:ext cx="10687050" cy="4303714"/>
          </a:xfrm>
        </p:spPr>
        <p:txBody>
          <a:bodyPr numCol="2" spcCol="756000"/>
          <a:lstStyle>
            <a:lvl1pPr marL="266700" indent="-266700">
              <a:spcBef>
                <a:spcPts val="500"/>
              </a:spcBef>
              <a:spcAft>
                <a:spcPts val="0"/>
              </a:spcAft>
              <a:buFont typeface="System Font Regular"/>
              <a:buChar char="-"/>
              <a:tabLst/>
              <a:defRPr sz="1200" b="1">
                <a:solidFill>
                  <a:schemeClr val="bg1"/>
                </a:solidFill>
              </a:defRPr>
            </a:lvl1pPr>
            <a:lvl2pPr marL="266700" indent="-266700">
              <a:lnSpc>
                <a:spcPct val="120000"/>
              </a:lnSpc>
              <a:buFont typeface="System Font Regular"/>
              <a:buChar char="-"/>
              <a:tabLst/>
              <a:defRPr sz="1200" b="0"/>
            </a:lvl2pPr>
            <a:lvl3pPr marL="266700" indent="-266700">
              <a:spcBef>
                <a:spcPts val="0"/>
              </a:spcBef>
              <a:buFont typeface="System Font Regular"/>
              <a:buChar char="-"/>
              <a:tabLst/>
              <a:defRPr sz="1000" b="1"/>
            </a:lvl3pPr>
            <a:lvl4pPr marL="266700" indent="-266700">
              <a:buFont typeface="System Font Regular"/>
              <a:buChar char="-"/>
              <a:tabLst/>
              <a:defRPr sz="1000" b="0"/>
            </a:lvl4pPr>
            <a:lvl5pPr marL="266700" indent="-266700">
              <a:buFont typeface="System Font Regular"/>
              <a:buChar char="-"/>
              <a:tabLst/>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 xmlns:a16="http://schemas.microsoft.com/office/drawing/2014/main" id="{B1CA2B2D-7FC0-174F-B7D2-F64D77257D34}"/>
              </a:ext>
            </a:extLst>
          </p:cNvPr>
          <p:cNvSpPr>
            <a:spLocks noGrp="1"/>
          </p:cNvSpPr>
          <p:nvPr>
            <p:ph type="title"/>
          </p:nvPr>
        </p:nvSpPr>
        <p:spPr>
          <a:xfrm>
            <a:off x="1617718" y="307879"/>
            <a:ext cx="8759713" cy="251999"/>
          </a:xfrm>
        </p:spPr>
        <p:txBody>
          <a:bodyPr/>
          <a:lstStyle/>
          <a:p>
            <a:r>
              <a:rPr lang="en-US" dirty="0"/>
              <a:t>Click to edit Master title style</a:t>
            </a:r>
          </a:p>
        </p:txBody>
      </p:sp>
    </p:spTree>
    <p:extLst>
      <p:ext uri="{BB962C8B-B14F-4D97-AF65-F5344CB8AC3E}">
        <p14:creationId xmlns:p14="http://schemas.microsoft.com/office/powerpoint/2010/main" val="197951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hanks - Immers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8306" y="5391003"/>
            <a:ext cx="6486525" cy="1191416"/>
          </a:xfrm>
        </p:spPr>
        <p:txBody>
          <a:bodyPr/>
          <a:lstStyle>
            <a:lvl1pPr marL="0" indent="0">
              <a:lnSpc>
                <a:spcPct val="90000"/>
              </a:lnSpc>
              <a:spcBef>
                <a:spcPts val="500"/>
              </a:spcBef>
              <a:buNone/>
              <a:defRPr sz="1600" b="1">
                <a:solidFill>
                  <a:schemeClr val="bg1"/>
                </a:solidFill>
              </a:defRPr>
            </a:lvl1pPr>
            <a:lvl2pPr marL="0" indent="0">
              <a:lnSpc>
                <a:spcPct val="90000"/>
              </a:lnSpc>
              <a:buNone/>
              <a:defRPr sz="1600" b="0">
                <a:solidFill>
                  <a:schemeClr val="bg1"/>
                </a:solidFill>
              </a:defRPr>
            </a:lvl2pPr>
            <a:lvl3pPr marL="0" indent="0">
              <a:buNone/>
              <a:defRPr sz="1000">
                <a:solidFill>
                  <a:schemeClr val="bg1"/>
                </a:solidFill>
              </a:defRPr>
            </a:lvl3pPr>
            <a:lvl4pPr marL="0" indent="0">
              <a:buNone/>
              <a:defRPr sz="800">
                <a:solidFill>
                  <a:schemeClr val="bg1"/>
                </a:solidFill>
              </a:defRPr>
            </a:lvl4pPr>
            <a:lvl5pPr marL="0" indent="0">
              <a:buNone/>
              <a:defRPr sz="600">
                <a:solidFill>
                  <a:schemeClr val="bg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F7D50F5-804F-F24C-B113-73F7E46BFF10}"/>
              </a:ext>
            </a:extLst>
          </p:cNvPr>
          <p:cNvSpPr/>
          <p:nvPr userDrawn="1"/>
        </p:nvSpPr>
        <p:spPr>
          <a:xfrm>
            <a:off x="0" y="2997200"/>
            <a:ext cx="12192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59EAD3BF-0F99-F343-AF5B-3E71A167F129}"/>
              </a:ext>
            </a:extLst>
          </p:cNvPr>
          <p:cNvSpPr>
            <a:spLocks noGrp="1"/>
          </p:cNvSpPr>
          <p:nvPr>
            <p:ph type="ctrTitle"/>
          </p:nvPr>
        </p:nvSpPr>
        <p:spPr>
          <a:xfrm>
            <a:off x="752475" y="2997200"/>
            <a:ext cx="10687050" cy="863600"/>
          </a:xfrm>
        </p:spPr>
        <p:txBody>
          <a:bodyPr anchor="ctr"/>
          <a:lstStyle>
            <a:lvl1pPr algn="ctr">
              <a:defRPr sz="2500">
                <a:solidFill>
                  <a:schemeClr val="tx1"/>
                </a:solidFill>
              </a:defRPr>
            </a:lvl1pPr>
          </a:lstStyle>
          <a:p>
            <a:r>
              <a:rPr lang="en-US"/>
              <a:t>Click to edit Master title style</a:t>
            </a:r>
            <a:endParaRPr lang="en-US" dirty="0"/>
          </a:p>
        </p:txBody>
      </p:sp>
      <p:sp>
        <p:nvSpPr>
          <p:cNvPr id="2" name="TextBox 1">
            <a:extLst>
              <a:ext uri="{FF2B5EF4-FFF2-40B4-BE49-F238E27FC236}">
                <a16:creationId xmlns="" xmlns:a16="http://schemas.microsoft.com/office/drawing/2014/main" id="{93FDEC2F-92E4-8746-9EEF-D9497BCEE0F2}"/>
              </a:ext>
            </a:extLst>
          </p:cNvPr>
          <p:cNvSpPr txBox="1"/>
          <p:nvPr userDrawn="1"/>
        </p:nvSpPr>
        <p:spPr>
          <a:xfrm>
            <a:off x="371475" y="4899359"/>
            <a:ext cx="388937"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_</a:t>
            </a:r>
          </a:p>
        </p:txBody>
      </p:sp>
      <p:pic>
        <p:nvPicPr>
          <p:cNvPr id="12" name="Picture 11">
            <a:extLst>
              <a:ext uri="{FF2B5EF4-FFF2-40B4-BE49-F238E27FC236}">
                <a16:creationId xmlns="" xmlns:a16="http://schemas.microsoft.com/office/drawing/2014/main" id="{91AD7D0B-3BBA-BC4F-A028-F338E3403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4020643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port - 3 column">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5168900"/>
          </a:xfrm>
        </p:spPr>
        <p:txBody>
          <a:bodyPr numCol="3" spcCol="756000"/>
          <a:lstStyle>
            <a:lvl1pPr>
              <a:defRPr sz="2000">
                <a:solidFill>
                  <a:schemeClr val="accent1"/>
                </a:solidFill>
              </a:defRPr>
            </a:lvl1pPr>
            <a:lvl2pPr>
              <a:defRPr sz="1200"/>
            </a:lvl2pPr>
            <a:lvl3pPr>
              <a:defRPr sz="12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
        <p:nvSpPr>
          <p:cNvPr id="6" name="Title 1">
            <a:extLst>
              <a:ext uri="{FF2B5EF4-FFF2-40B4-BE49-F238E27FC236}">
                <a16:creationId xmlns="" xmlns:a16="http://schemas.microsoft.com/office/drawing/2014/main" id="{60B7B0A9-1D83-4F4E-8676-D33FF079234D}"/>
              </a:ext>
            </a:extLst>
          </p:cNvPr>
          <p:cNvSpPr>
            <a:spLocks noGrp="1"/>
          </p:cNvSpPr>
          <p:nvPr>
            <p:ph type="title"/>
          </p:nvPr>
        </p:nvSpPr>
        <p:spPr>
          <a:xfrm>
            <a:off x="1617718" y="307879"/>
            <a:ext cx="8759713" cy="251999"/>
          </a:xfrm>
        </p:spPr>
        <p:txBody>
          <a:bodyPr/>
          <a:lstStyle/>
          <a:p>
            <a:r>
              <a:rPr lang="en-US" dirty="0"/>
              <a:t>Click to edit Master title style</a:t>
            </a:r>
          </a:p>
        </p:txBody>
      </p:sp>
    </p:spTree>
    <p:extLst>
      <p:ext uri="{BB962C8B-B14F-4D97-AF65-F5344CB8AC3E}">
        <p14:creationId xmlns:p14="http://schemas.microsoft.com/office/powerpoint/2010/main" val="3651618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B2CB292-33DE-7F42-97BD-85EA984B99D7}"/>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6" name="Title 1">
            <a:extLst>
              <a:ext uri="{FF2B5EF4-FFF2-40B4-BE49-F238E27FC236}">
                <a16:creationId xmlns="" xmlns:a16="http://schemas.microsoft.com/office/drawing/2014/main" id="{19C03ED2-BA53-E341-92BB-E4B533458AC4}"/>
              </a:ext>
            </a:extLst>
          </p:cNvPr>
          <p:cNvSpPr>
            <a:spLocks noGrp="1"/>
          </p:cNvSpPr>
          <p:nvPr>
            <p:ph type="title"/>
          </p:nvPr>
        </p:nvSpPr>
        <p:spPr>
          <a:xfrm>
            <a:off x="1617718" y="307879"/>
            <a:ext cx="8759713" cy="251999"/>
          </a:xfrm>
        </p:spPr>
        <p:txBody>
          <a:bodyPr/>
          <a:lstStyle/>
          <a:p>
            <a:r>
              <a:rPr lang="en-US" dirty="0"/>
              <a:t>Click to edit Master title style</a:t>
            </a:r>
          </a:p>
        </p:txBody>
      </p:sp>
    </p:spTree>
    <p:extLst>
      <p:ext uri="{BB962C8B-B14F-4D97-AF65-F5344CB8AC3E}">
        <p14:creationId xmlns:p14="http://schemas.microsoft.com/office/powerpoint/2010/main" val="1169890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14" name="Rectangle 13">
            <a:extLst>
              <a:ext uri="{FF2B5EF4-FFF2-40B4-BE49-F238E27FC236}">
                <a16:creationId xmlns="" xmlns:a16="http://schemas.microsoft.com/office/drawing/2014/main" id="{23BE90C5-B3B6-DD44-85E9-9C812FE9C908}"/>
              </a:ext>
            </a:extLst>
          </p:cNvPr>
          <p:cNvSpPr/>
          <p:nvPr userDrawn="1"/>
        </p:nvSpPr>
        <p:spPr>
          <a:xfrm>
            <a:off x="1" y="2565400"/>
            <a:ext cx="185738" cy="172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 xmlns:a16="http://schemas.microsoft.com/office/drawing/2014/main" id="{265A2217-1F7A-7C41-8268-9517D491E4EF}"/>
              </a:ext>
            </a:extLst>
          </p:cNvPr>
          <p:cNvSpPr>
            <a:spLocks noGrp="1"/>
          </p:cNvSpPr>
          <p:nvPr>
            <p:ph sz="quarter" idx="14"/>
          </p:nvPr>
        </p:nvSpPr>
        <p:spPr>
          <a:xfrm>
            <a:off x="752475" y="2465383"/>
            <a:ext cx="6870700" cy="1963741"/>
          </a:xfrm>
        </p:spPr>
        <p:txBody>
          <a:bodyPr/>
          <a:lstStyle>
            <a:lvl1pPr marL="0" indent="0">
              <a:spcAft>
                <a:spcPts val="1000"/>
              </a:spcAft>
              <a:buFont typeface="System Font Regular"/>
              <a:buNone/>
              <a:tabLst/>
              <a:defRPr sz="2600" b="1"/>
            </a:lvl1pPr>
            <a:lvl2pPr marL="0" indent="0">
              <a:lnSpc>
                <a:spcPct val="110000"/>
              </a:lnSpc>
              <a:buFont typeface="System Font Regular"/>
              <a:buNone/>
              <a:tabLst/>
              <a:defRPr sz="1800" b="0"/>
            </a:lvl2pPr>
            <a:lvl3pPr marL="0" indent="0">
              <a:spcBef>
                <a:spcPts val="0"/>
              </a:spcBef>
              <a:buFont typeface="System Font Regular"/>
              <a:buNone/>
              <a:tabLst/>
              <a:defRPr sz="1600"/>
            </a:lvl3pPr>
            <a:lvl4pPr marL="0" indent="0">
              <a:spcBef>
                <a:spcPts val="0"/>
              </a:spcBef>
              <a:buFont typeface="System Font Regular"/>
              <a:buNone/>
              <a:tabLst/>
              <a:defRPr sz="1400"/>
            </a:lvl4pPr>
            <a:lvl5pPr marL="0" indent="0">
              <a:spcBef>
                <a:spcPts val="0"/>
              </a:spcBef>
              <a:buFont typeface="System Font Regular"/>
              <a:buNone/>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 xmlns:a16="http://schemas.microsoft.com/office/drawing/2014/main" id="{4B7C56BB-ED22-2E48-A8B6-47C64EF041FD}"/>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2607579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ement / Quote / Bullets">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C81A78D4-960F-604E-9489-8583F4B52E60}"/>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7" name="Title Placeholder 1">
            <a:extLst>
              <a:ext uri="{FF2B5EF4-FFF2-40B4-BE49-F238E27FC236}">
                <a16:creationId xmlns="" xmlns:a16="http://schemas.microsoft.com/office/drawing/2014/main" id="{282D30F3-ECF2-6246-988D-B5CCF8EB950B}"/>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9" name="Content Placeholder 2">
            <a:extLst>
              <a:ext uri="{FF2B5EF4-FFF2-40B4-BE49-F238E27FC236}">
                <a16:creationId xmlns="" xmlns:a16="http://schemas.microsoft.com/office/drawing/2014/main" id="{EFB55AB9-AC87-AE4D-B296-C7CD536BE750}"/>
              </a:ext>
            </a:extLst>
          </p:cNvPr>
          <p:cNvSpPr>
            <a:spLocks noGrp="1"/>
          </p:cNvSpPr>
          <p:nvPr>
            <p:ph idx="1"/>
          </p:nvPr>
        </p:nvSpPr>
        <p:spPr>
          <a:xfrm>
            <a:off x="752475" y="1268413"/>
            <a:ext cx="10687050" cy="4321175"/>
          </a:xfrm>
        </p:spPr>
        <p:txBody>
          <a:bodyPr anchor="ctr"/>
          <a:lstStyle>
            <a:lvl1pPr marL="355600" indent="-355600">
              <a:lnSpc>
                <a:spcPct val="110000"/>
              </a:lnSpc>
              <a:spcAft>
                <a:spcPts val="1200"/>
              </a:spcAft>
              <a:buFont typeface="System Font Regular"/>
              <a:buChar char="-"/>
              <a:tabLst/>
              <a:defRPr sz="4000">
                <a:solidFill>
                  <a:schemeClr val="tx1"/>
                </a:solidFill>
              </a:defRPr>
            </a:lvl1pPr>
            <a:lvl2pPr marL="342900" indent="-342900">
              <a:buFont typeface="System Font Regular"/>
              <a:buChar char="-"/>
              <a:defRPr sz="2200" b="0">
                <a:solidFill>
                  <a:schemeClr val="accent1"/>
                </a:solidFill>
              </a:defRPr>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7704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A87272-CC84-6C48-BF61-2A38D4CE4FED}"/>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8" name="Subtitle 2">
            <a:extLst>
              <a:ext uri="{FF2B5EF4-FFF2-40B4-BE49-F238E27FC236}">
                <a16:creationId xmlns="" xmlns:a16="http://schemas.microsoft.com/office/drawing/2014/main" id="{4C76647C-0C4F-3348-8662-BFCAA76D2C69}"/>
              </a:ext>
            </a:extLst>
          </p:cNvPr>
          <p:cNvSpPr>
            <a:spLocks noGrp="1"/>
          </p:cNvSpPr>
          <p:nvPr>
            <p:ph type="subTitle" idx="13" hasCustomPrompt="1"/>
          </p:nvPr>
        </p:nvSpPr>
        <p:spPr>
          <a:xfrm>
            <a:off x="752475" y="1268413"/>
            <a:ext cx="10687050" cy="86360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9" name="Title Placeholder 1">
            <a:extLst>
              <a:ext uri="{FF2B5EF4-FFF2-40B4-BE49-F238E27FC236}">
                <a16:creationId xmlns="" xmlns:a16="http://schemas.microsoft.com/office/drawing/2014/main" id="{940E16ED-3EBB-BC42-B503-50727BAEDF21}"/>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10" name="Content Placeholder 2">
            <a:extLst>
              <a:ext uri="{FF2B5EF4-FFF2-40B4-BE49-F238E27FC236}">
                <a16:creationId xmlns="" xmlns:a16="http://schemas.microsoft.com/office/drawing/2014/main" id="{B47DD25D-2B23-B844-8E1A-11193674DAB9}"/>
              </a:ext>
            </a:extLst>
          </p:cNvPr>
          <p:cNvSpPr>
            <a:spLocks noGrp="1"/>
          </p:cNvSpPr>
          <p:nvPr>
            <p:ph sz="quarter" idx="14"/>
          </p:nvPr>
        </p:nvSpPr>
        <p:spPr>
          <a:xfrm>
            <a:off x="752475" y="2563812"/>
            <a:ext cx="10687050" cy="3457575"/>
          </a:xfrm>
        </p:spPr>
        <p:txBody>
          <a:bodyPr/>
          <a:lstStyle>
            <a:lvl1pPr marL="342900" indent="-342900">
              <a:spcAft>
                <a:spcPts val="0"/>
              </a:spcAft>
              <a:buFont typeface="System Font Regular"/>
              <a:buChar char="-"/>
              <a:defRPr sz="2200" b="1">
                <a:solidFill>
                  <a:schemeClr val="tx1"/>
                </a:solidFill>
              </a:defRPr>
            </a:lvl1pPr>
            <a:lvl2pPr marL="342900" indent="-342900">
              <a:lnSpc>
                <a:spcPct val="120000"/>
              </a:lnSpc>
              <a:buFont typeface="System Font Regular"/>
              <a:buChar char="-"/>
              <a:defRPr sz="2200" b="0"/>
            </a:lvl2pPr>
            <a:lvl3pPr marL="355600" indent="-355600">
              <a:buFont typeface="System Font Regular"/>
              <a:buChar char="-"/>
              <a:tabLst/>
              <a:defRPr/>
            </a:lvl3pPr>
            <a:lvl4pPr marL="355600" indent="-355600">
              <a:buFont typeface="System Font Regular"/>
              <a:buChar char="-"/>
              <a:tabLst/>
              <a:defRPr/>
            </a:lvl4pPr>
            <a:lvl5pPr marL="355600" indent="-355600">
              <a:buFont typeface="System Font Regular"/>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3876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4752975"/>
          </a:xfrm>
        </p:spPr>
        <p:txBody>
          <a:bodyPr numCol="2" spcCol="756000"/>
          <a:lstStyle>
            <a:lvl2pPr>
              <a:spcBef>
                <a:spcPts val="1000"/>
              </a:spcBef>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Tree>
    <p:extLst>
      <p:ext uri="{BB962C8B-B14F-4D97-AF65-F5344CB8AC3E}">
        <p14:creationId xmlns:p14="http://schemas.microsoft.com/office/powerpoint/2010/main" val="2008572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port - 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A87272-CC84-6C48-BF61-2A38D4CE4FED}"/>
              </a:ext>
            </a:extLst>
          </p:cNvPr>
          <p:cNvSpPr>
            <a:spLocks noGrp="1"/>
          </p:cNvSpPr>
          <p:nvPr>
            <p:ph type="sldNum" sz="quarter" idx="12"/>
          </p:nvPr>
        </p:nvSpPr>
        <p:spPr/>
        <p:txBody>
          <a:bodyPr/>
          <a:lstStyle/>
          <a:p>
            <a:fld id="{627E537E-375C-8949-88F9-C0FCFF3D6AE8}" type="slidenum">
              <a:rPr lang="en-US" smtClean="0"/>
              <a:t>‹#›</a:t>
            </a:fld>
            <a:endParaRPr lang="en-US" dirty="0"/>
          </a:p>
        </p:txBody>
      </p:sp>
      <p:sp>
        <p:nvSpPr>
          <p:cNvPr id="8" name="Subtitle 2">
            <a:extLst>
              <a:ext uri="{FF2B5EF4-FFF2-40B4-BE49-F238E27FC236}">
                <a16:creationId xmlns="" xmlns:a16="http://schemas.microsoft.com/office/drawing/2014/main" id="{4C76647C-0C4F-3348-8662-BFCAA76D2C69}"/>
              </a:ext>
            </a:extLst>
          </p:cNvPr>
          <p:cNvSpPr>
            <a:spLocks noGrp="1"/>
          </p:cNvSpPr>
          <p:nvPr>
            <p:ph type="subTitle" idx="13" hasCustomPrompt="1"/>
          </p:nvPr>
        </p:nvSpPr>
        <p:spPr>
          <a:xfrm>
            <a:off x="752475" y="1270000"/>
            <a:ext cx="10687050" cy="430213"/>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9" name="Title Placeholder 1">
            <a:extLst>
              <a:ext uri="{FF2B5EF4-FFF2-40B4-BE49-F238E27FC236}">
                <a16:creationId xmlns="" xmlns:a16="http://schemas.microsoft.com/office/drawing/2014/main" id="{940E16ED-3EBB-BC42-B503-50727BAEDF21}"/>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10" name="Content Placeholder 2">
            <a:extLst>
              <a:ext uri="{FF2B5EF4-FFF2-40B4-BE49-F238E27FC236}">
                <a16:creationId xmlns="" xmlns:a16="http://schemas.microsoft.com/office/drawing/2014/main" id="{B47DD25D-2B23-B844-8E1A-11193674DAB9}"/>
              </a:ext>
            </a:extLst>
          </p:cNvPr>
          <p:cNvSpPr>
            <a:spLocks noGrp="1"/>
          </p:cNvSpPr>
          <p:nvPr>
            <p:ph sz="quarter" idx="14"/>
          </p:nvPr>
        </p:nvSpPr>
        <p:spPr>
          <a:xfrm>
            <a:off x="752475" y="2133600"/>
            <a:ext cx="10687050" cy="4303714"/>
          </a:xfrm>
        </p:spPr>
        <p:txBody>
          <a:bodyPr numCol="2" spcCol="756000"/>
          <a:lstStyle>
            <a:lvl1pPr marL="266700" indent="-266700">
              <a:spcBef>
                <a:spcPts val="500"/>
              </a:spcBef>
              <a:spcAft>
                <a:spcPts val="0"/>
              </a:spcAft>
              <a:buFont typeface="System Font Regular"/>
              <a:buChar char="-"/>
              <a:tabLst/>
              <a:defRPr sz="1200" b="1">
                <a:solidFill>
                  <a:schemeClr val="tx1"/>
                </a:solidFill>
              </a:defRPr>
            </a:lvl1pPr>
            <a:lvl2pPr marL="266700" indent="-266700">
              <a:lnSpc>
                <a:spcPct val="120000"/>
              </a:lnSpc>
              <a:buFont typeface="System Font Regular"/>
              <a:buChar char="-"/>
              <a:tabLst/>
              <a:defRPr sz="1200" b="0"/>
            </a:lvl2pPr>
            <a:lvl3pPr marL="266700" indent="-266700">
              <a:spcBef>
                <a:spcPts val="0"/>
              </a:spcBef>
              <a:buFont typeface="System Font Regular"/>
              <a:buChar char="-"/>
              <a:tabLst/>
              <a:defRPr sz="1000" b="1"/>
            </a:lvl3pPr>
            <a:lvl4pPr marL="266700" indent="-266700">
              <a:buFont typeface="System Font Regular"/>
              <a:buChar char="-"/>
              <a:tabLst/>
              <a:defRPr sz="1000" b="0"/>
            </a:lvl4pPr>
            <a:lvl5pPr marL="266700" indent="-266700">
              <a:buFont typeface="System Font Regular"/>
              <a:buChar char="-"/>
              <a:tabLst/>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8434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eport - 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70FF4-DE82-AA43-B1E6-F736D8DED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D96D52-6EA4-3E49-8DB8-306F12617B7C}"/>
              </a:ext>
            </a:extLst>
          </p:cNvPr>
          <p:cNvSpPr>
            <a:spLocks noGrp="1"/>
          </p:cNvSpPr>
          <p:nvPr>
            <p:ph idx="1"/>
          </p:nvPr>
        </p:nvSpPr>
        <p:spPr>
          <a:xfrm>
            <a:off x="752475" y="1268413"/>
            <a:ext cx="10687050" cy="5168900"/>
          </a:xfrm>
        </p:spPr>
        <p:txBody>
          <a:bodyPr numCol="3" spcCol="756000"/>
          <a:lstStyle>
            <a:lvl1pPr>
              <a:defRPr sz="2000"/>
            </a:lvl1pPr>
            <a:lvl2pPr>
              <a:defRPr sz="1200"/>
            </a:lvl2pPr>
            <a:lvl3pPr>
              <a:spcBef>
                <a:spcPts val="0"/>
              </a:spcBef>
              <a:defRPr sz="1200"/>
            </a:lvl3pPr>
            <a:lvl4pPr>
              <a:spcBef>
                <a:spcPts val="0"/>
              </a:spcBef>
              <a:defRPr sz="1000"/>
            </a:lvl4pPr>
            <a:lvl5pPr>
              <a:spcBef>
                <a:spcPts val="0"/>
              </a:spcBef>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p>
            <a:fld id="{627E537E-375C-8949-88F9-C0FCFF3D6AE8}" type="slidenum">
              <a:rPr lang="en-US" smtClean="0"/>
              <a:pPr/>
              <a:t>‹#›</a:t>
            </a:fld>
            <a:endParaRPr lang="en-US" dirty="0"/>
          </a:p>
        </p:txBody>
      </p:sp>
    </p:spTree>
    <p:extLst>
      <p:ext uri="{BB962C8B-B14F-4D97-AF65-F5344CB8AC3E}">
        <p14:creationId xmlns:p14="http://schemas.microsoft.com/office/powerpoint/2010/main" val="717587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C370A-5F72-1042-9E80-CE251E96E54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 xmlns:a16="http://schemas.microsoft.com/office/drawing/2014/main" id="{5B2CB292-33DE-7F42-97BD-85EA984B99D7}"/>
              </a:ext>
            </a:extLst>
          </p:cNvPr>
          <p:cNvSpPr>
            <a:spLocks noGrp="1"/>
          </p:cNvSpPr>
          <p:nvPr>
            <p:ph type="sldNum" sz="quarter" idx="12"/>
          </p:nvPr>
        </p:nvSpPr>
        <p:spPr/>
        <p:txBody>
          <a:bodyPr/>
          <a:lstStyle/>
          <a:p>
            <a:fld id="{627E537E-375C-8949-88F9-C0FCFF3D6AE8}" type="slidenum">
              <a:rPr lang="en-US" smtClean="0"/>
              <a:t>‹#›</a:t>
            </a:fld>
            <a:endParaRPr lang="en-US" dirty="0"/>
          </a:p>
        </p:txBody>
      </p:sp>
    </p:spTree>
    <p:extLst>
      <p:ext uri="{BB962C8B-B14F-4D97-AF65-F5344CB8AC3E}">
        <p14:creationId xmlns:p14="http://schemas.microsoft.com/office/powerpoint/2010/main" val="674477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Half and half - image left">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8BC5C63B-27D8-C34B-907D-E1183781A224}"/>
              </a:ext>
            </a:extLst>
          </p:cNvPr>
          <p:cNvSpPr/>
          <p:nvPr userDrawn="1"/>
        </p:nvSpPr>
        <p:spPr>
          <a:xfrm>
            <a:off x="610235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9" name="Subtitle 2">
            <a:extLst>
              <a:ext uri="{FF2B5EF4-FFF2-40B4-BE49-F238E27FC236}">
                <a16:creationId xmlns="" xmlns:a16="http://schemas.microsoft.com/office/drawing/2014/main" id="{FB4F7AB7-2EE2-9D47-996E-E97560D36CAB}"/>
              </a:ext>
            </a:extLst>
          </p:cNvPr>
          <p:cNvSpPr>
            <a:spLocks noGrp="1"/>
          </p:cNvSpPr>
          <p:nvPr>
            <p:ph type="subTitle" idx="13" hasCustomPrompt="1"/>
          </p:nvPr>
        </p:nvSpPr>
        <p:spPr>
          <a:xfrm>
            <a:off x="6858000" y="1268413"/>
            <a:ext cx="4581525" cy="1728788"/>
          </a:xfrm>
        </p:spPr>
        <p:txBody>
          <a:bodyPr anchor="b"/>
          <a:lstStyle>
            <a:lvl1pPr marL="0" indent="0" algn="ctr">
              <a:buFontTx/>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11" name="Content Placeholder 2">
            <a:extLst>
              <a:ext uri="{FF2B5EF4-FFF2-40B4-BE49-F238E27FC236}">
                <a16:creationId xmlns="" xmlns:a16="http://schemas.microsoft.com/office/drawing/2014/main" id="{111066D8-24D9-DD40-8519-37277EA4A11D}"/>
              </a:ext>
            </a:extLst>
          </p:cNvPr>
          <p:cNvSpPr>
            <a:spLocks noGrp="1"/>
          </p:cNvSpPr>
          <p:nvPr>
            <p:ph sz="quarter" idx="14"/>
          </p:nvPr>
        </p:nvSpPr>
        <p:spPr>
          <a:xfrm>
            <a:off x="6858000" y="2997200"/>
            <a:ext cx="4581525" cy="3024188"/>
          </a:xfrm>
        </p:spPr>
        <p:txBody>
          <a:bodyPr numCol="1" spcCol="360000"/>
          <a:lstStyle>
            <a:lvl1pPr marL="0" indent="0" algn="ctr">
              <a:spcBef>
                <a:spcPts val="0"/>
              </a:spcBef>
              <a:spcAft>
                <a:spcPts val="0"/>
              </a:spcAft>
              <a:buFontTx/>
              <a:buNone/>
              <a:defRPr sz="1600" b="0">
                <a:solidFill>
                  <a:schemeClr val="tx1"/>
                </a:solidFill>
              </a:defRPr>
            </a:lvl1pPr>
            <a:lvl2pPr marL="0" indent="0" algn="ctr">
              <a:lnSpc>
                <a:spcPct val="120000"/>
              </a:lnSpc>
              <a:spcBef>
                <a:spcPts val="0"/>
              </a:spcBef>
              <a:spcAft>
                <a:spcPts val="0"/>
              </a:spcAft>
              <a:buFontTx/>
              <a:buNone/>
              <a:defRPr sz="1600" b="0">
                <a:solidFill>
                  <a:schemeClr val="tx1"/>
                </a:solidFill>
              </a:defRPr>
            </a:lvl2pPr>
            <a:lvl3pPr marL="0" indent="0" algn="ctr">
              <a:spcBef>
                <a:spcPts val="0"/>
              </a:spcBef>
              <a:spcAft>
                <a:spcPts val="0"/>
              </a:spcAft>
              <a:buFontTx/>
              <a:buNone/>
              <a:tabLst/>
              <a:defRPr sz="1600" b="0">
                <a:solidFill>
                  <a:schemeClr val="tx1"/>
                </a:solidFill>
              </a:defRPr>
            </a:lvl3pPr>
            <a:lvl4pPr marL="0" indent="0" algn="ctr">
              <a:spcBef>
                <a:spcPts val="0"/>
              </a:spcBef>
              <a:spcAft>
                <a:spcPts val="0"/>
              </a:spcAft>
              <a:buFontTx/>
              <a:buNone/>
              <a:tabLst/>
              <a:defRPr sz="1600" b="0">
                <a:solidFill>
                  <a:schemeClr val="tx1"/>
                </a:solidFill>
              </a:defRPr>
            </a:lvl4pPr>
            <a:lvl5pPr marL="0" indent="0" algn="ctr">
              <a:spcBef>
                <a:spcPts val="0"/>
              </a:spcBef>
              <a:spcAft>
                <a:spcPts val="0"/>
              </a:spcAft>
              <a:buFontTx/>
              <a:buNone/>
              <a:tabLst/>
              <a:defRPr sz="16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 name="Picture 19">
            <a:extLst>
              <a:ext uri="{FF2B5EF4-FFF2-40B4-BE49-F238E27FC236}">
                <a16:creationId xmlns="" xmlns:a16="http://schemas.microsoft.com/office/drawing/2014/main" id="{68AD452A-0E9F-964C-BB21-92E76D11C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0" y="0"/>
            <a:ext cx="1522800" cy="835200"/>
          </a:xfrm>
          <a:prstGeom prst="rect">
            <a:avLst/>
          </a:prstGeom>
        </p:spPr>
      </p:pic>
      <p:sp>
        <p:nvSpPr>
          <p:cNvPr id="21" name="Title 1">
            <a:extLst>
              <a:ext uri="{FF2B5EF4-FFF2-40B4-BE49-F238E27FC236}">
                <a16:creationId xmlns="" xmlns:a16="http://schemas.microsoft.com/office/drawing/2014/main" id="{E9DC3832-D2D9-2F45-BFFC-58E444FD9B9D}"/>
              </a:ext>
            </a:extLst>
          </p:cNvPr>
          <p:cNvSpPr>
            <a:spLocks noGrp="1"/>
          </p:cNvSpPr>
          <p:nvPr>
            <p:ph type="title"/>
          </p:nvPr>
        </p:nvSpPr>
        <p:spPr>
          <a:xfrm>
            <a:off x="1642147" y="301412"/>
            <a:ext cx="3691853" cy="268604"/>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747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hanks - AI/Da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8306" y="5391003"/>
            <a:ext cx="6486525" cy="1191416"/>
          </a:xfrm>
        </p:spPr>
        <p:txBody>
          <a:bodyPr/>
          <a:lstStyle>
            <a:lvl1pPr marL="0" indent="0">
              <a:lnSpc>
                <a:spcPct val="90000"/>
              </a:lnSpc>
              <a:spcBef>
                <a:spcPts val="500"/>
              </a:spcBef>
              <a:buNone/>
              <a:defRPr sz="1600" b="1">
                <a:solidFill>
                  <a:schemeClr val="bg1"/>
                </a:solidFill>
              </a:defRPr>
            </a:lvl1pPr>
            <a:lvl2pPr marL="0" indent="0">
              <a:lnSpc>
                <a:spcPct val="90000"/>
              </a:lnSpc>
              <a:buNone/>
              <a:defRPr sz="1600" b="0">
                <a:solidFill>
                  <a:schemeClr val="bg1"/>
                </a:solidFill>
              </a:defRPr>
            </a:lvl2pPr>
            <a:lvl3pPr marL="0" indent="0">
              <a:buNone/>
              <a:defRPr sz="1000">
                <a:solidFill>
                  <a:schemeClr val="bg1"/>
                </a:solidFill>
              </a:defRPr>
            </a:lvl3pPr>
            <a:lvl4pPr marL="0" indent="0">
              <a:buNone/>
              <a:defRPr sz="800">
                <a:solidFill>
                  <a:schemeClr val="bg1"/>
                </a:solidFill>
              </a:defRPr>
            </a:lvl4pPr>
            <a:lvl5pPr marL="0" indent="0">
              <a:buNone/>
              <a:defRPr sz="600">
                <a:solidFill>
                  <a:schemeClr val="bg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F7D50F5-804F-F24C-B113-73F7E46BFF10}"/>
              </a:ext>
            </a:extLst>
          </p:cNvPr>
          <p:cNvSpPr/>
          <p:nvPr userDrawn="1"/>
        </p:nvSpPr>
        <p:spPr>
          <a:xfrm>
            <a:off x="0" y="2997200"/>
            <a:ext cx="12192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59EAD3BF-0F99-F343-AF5B-3E71A167F129}"/>
              </a:ext>
            </a:extLst>
          </p:cNvPr>
          <p:cNvSpPr>
            <a:spLocks noGrp="1"/>
          </p:cNvSpPr>
          <p:nvPr>
            <p:ph type="ctrTitle"/>
          </p:nvPr>
        </p:nvSpPr>
        <p:spPr>
          <a:xfrm>
            <a:off x="752475" y="2997200"/>
            <a:ext cx="10687050" cy="863600"/>
          </a:xfrm>
        </p:spPr>
        <p:txBody>
          <a:bodyPr anchor="ctr"/>
          <a:lstStyle>
            <a:lvl1pPr algn="ctr">
              <a:defRPr sz="2500">
                <a:solidFill>
                  <a:schemeClr val="tx1"/>
                </a:solidFill>
              </a:defRPr>
            </a:lvl1pPr>
          </a:lstStyle>
          <a:p>
            <a:r>
              <a:rPr lang="en-US"/>
              <a:t>Click to edit Master title style</a:t>
            </a:r>
            <a:endParaRPr lang="en-US" dirty="0"/>
          </a:p>
        </p:txBody>
      </p:sp>
      <p:sp>
        <p:nvSpPr>
          <p:cNvPr id="2" name="TextBox 1">
            <a:extLst>
              <a:ext uri="{FF2B5EF4-FFF2-40B4-BE49-F238E27FC236}">
                <a16:creationId xmlns="" xmlns:a16="http://schemas.microsoft.com/office/drawing/2014/main" id="{93FDEC2F-92E4-8746-9EEF-D9497BCEE0F2}"/>
              </a:ext>
            </a:extLst>
          </p:cNvPr>
          <p:cNvSpPr txBox="1"/>
          <p:nvPr userDrawn="1"/>
        </p:nvSpPr>
        <p:spPr>
          <a:xfrm>
            <a:off x="371475" y="4899359"/>
            <a:ext cx="388937"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_</a:t>
            </a:r>
          </a:p>
        </p:txBody>
      </p:sp>
      <p:pic>
        <p:nvPicPr>
          <p:cNvPr id="12" name="Picture 11">
            <a:extLst>
              <a:ext uri="{FF2B5EF4-FFF2-40B4-BE49-F238E27FC236}">
                <a16:creationId xmlns="" xmlns:a16="http://schemas.microsoft.com/office/drawing/2014/main" id="{91AD7D0B-3BBA-BC4F-A028-F338E3403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378178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Thanks - FN/5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8306" y="5391003"/>
            <a:ext cx="6486525" cy="1191416"/>
          </a:xfrm>
        </p:spPr>
        <p:txBody>
          <a:bodyPr/>
          <a:lstStyle>
            <a:lvl1pPr marL="0" indent="0">
              <a:lnSpc>
                <a:spcPct val="90000"/>
              </a:lnSpc>
              <a:spcBef>
                <a:spcPts val="500"/>
              </a:spcBef>
              <a:buNone/>
              <a:defRPr sz="1600" b="1">
                <a:solidFill>
                  <a:schemeClr val="bg1"/>
                </a:solidFill>
              </a:defRPr>
            </a:lvl1pPr>
            <a:lvl2pPr marL="0" indent="0">
              <a:lnSpc>
                <a:spcPct val="90000"/>
              </a:lnSpc>
              <a:buNone/>
              <a:defRPr sz="1600" b="0">
                <a:solidFill>
                  <a:schemeClr val="bg1"/>
                </a:solidFill>
              </a:defRPr>
            </a:lvl2pPr>
            <a:lvl3pPr marL="0" indent="0">
              <a:buNone/>
              <a:defRPr sz="1000">
                <a:solidFill>
                  <a:schemeClr val="bg1"/>
                </a:solidFill>
              </a:defRPr>
            </a:lvl3pPr>
            <a:lvl4pPr marL="0" indent="0">
              <a:buNone/>
              <a:defRPr sz="800">
                <a:solidFill>
                  <a:schemeClr val="bg1"/>
                </a:solidFill>
              </a:defRPr>
            </a:lvl4pPr>
            <a:lvl5pPr marL="0" indent="0">
              <a:buNone/>
              <a:defRPr sz="600">
                <a:solidFill>
                  <a:schemeClr val="bg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F7D50F5-804F-F24C-B113-73F7E46BFF10}"/>
              </a:ext>
            </a:extLst>
          </p:cNvPr>
          <p:cNvSpPr/>
          <p:nvPr userDrawn="1"/>
        </p:nvSpPr>
        <p:spPr>
          <a:xfrm>
            <a:off x="0" y="2997200"/>
            <a:ext cx="12192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59EAD3BF-0F99-F343-AF5B-3E71A167F129}"/>
              </a:ext>
            </a:extLst>
          </p:cNvPr>
          <p:cNvSpPr>
            <a:spLocks noGrp="1"/>
          </p:cNvSpPr>
          <p:nvPr>
            <p:ph type="ctrTitle"/>
          </p:nvPr>
        </p:nvSpPr>
        <p:spPr>
          <a:xfrm>
            <a:off x="752475" y="2997200"/>
            <a:ext cx="10687050" cy="863600"/>
          </a:xfrm>
        </p:spPr>
        <p:txBody>
          <a:bodyPr anchor="ctr"/>
          <a:lstStyle>
            <a:lvl1pPr algn="ctr">
              <a:defRPr sz="2500">
                <a:solidFill>
                  <a:schemeClr val="tx1"/>
                </a:solidFill>
              </a:defRPr>
            </a:lvl1pPr>
          </a:lstStyle>
          <a:p>
            <a:r>
              <a:rPr lang="en-US"/>
              <a:t>Click to edit Master title style</a:t>
            </a:r>
            <a:endParaRPr lang="en-US" dirty="0"/>
          </a:p>
        </p:txBody>
      </p:sp>
      <p:sp>
        <p:nvSpPr>
          <p:cNvPr id="2" name="TextBox 1">
            <a:extLst>
              <a:ext uri="{FF2B5EF4-FFF2-40B4-BE49-F238E27FC236}">
                <a16:creationId xmlns="" xmlns:a16="http://schemas.microsoft.com/office/drawing/2014/main" id="{93FDEC2F-92E4-8746-9EEF-D9497BCEE0F2}"/>
              </a:ext>
            </a:extLst>
          </p:cNvPr>
          <p:cNvSpPr txBox="1"/>
          <p:nvPr userDrawn="1"/>
        </p:nvSpPr>
        <p:spPr>
          <a:xfrm>
            <a:off x="371475" y="4899359"/>
            <a:ext cx="388937"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_</a:t>
            </a:r>
          </a:p>
        </p:txBody>
      </p:sp>
      <p:pic>
        <p:nvPicPr>
          <p:cNvPr id="12" name="Picture 11">
            <a:extLst>
              <a:ext uri="{FF2B5EF4-FFF2-40B4-BE49-F238E27FC236}">
                <a16:creationId xmlns="" xmlns:a16="http://schemas.microsoft.com/office/drawing/2014/main" id="{91AD7D0B-3BBA-BC4F-A028-F338E3403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69891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Thanks - FN/I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8306" y="5391003"/>
            <a:ext cx="6486525" cy="1191416"/>
          </a:xfrm>
        </p:spPr>
        <p:txBody>
          <a:bodyPr/>
          <a:lstStyle>
            <a:lvl1pPr marL="0" indent="0">
              <a:lnSpc>
                <a:spcPct val="90000"/>
              </a:lnSpc>
              <a:spcBef>
                <a:spcPts val="500"/>
              </a:spcBef>
              <a:buNone/>
              <a:defRPr sz="1600" b="1">
                <a:solidFill>
                  <a:schemeClr val="bg1"/>
                </a:solidFill>
              </a:defRPr>
            </a:lvl1pPr>
            <a:lvl2pPr marL="0" indent="0">
              <a:lnSpc>
                <a:spcPct val="90000"/>
              </a:lnSpc>
              <a:buNone/>
              <a:defRPr sz="1600" b="0">
                <a:solidFill>
                  <a:schemeClr val="bg1"/>
                </a:solidFill>
              </a:defRPr>
            </a:lvl2pPr>
            <a:lvl3pPr marL="0" indent="0">
              <a:buNone/>
              <a:defRPr sz="1000">
                <a:solidFill>
                  <a:schemeClr val="bg1"/>
                </a:solidFill>
              </a:defRPr>
            </a:lvl3pPr>
            <a:lvl4pPr marL="0" indent="0">
              <a:buNone/>
              <a:defRPr sz="800">
                <a:solidFill>
                  <a:schemeClr val="bg1"/>
                </a:solidFill>
              </a:defRPr>
            </a:lvl4pPr>
            <a:lvl5pPr marL="0" indent="0">
              <a:buNone/>
              <a:defRPr sz="600">
                <a:solidFill>
                  <a:schemeClr val="bg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F7D50F5-804F-F24C-B113-73F7E46BFF10}"/>
              </a:ext>
            </a:extLst>
          </p:cNvPr>
          <p:cNvSpPr/>
          <p:nvPr userDrawn="1"/>
        </p:nvSpPr>
        <p:spPr>
          <a:xfrm>
            <a:off x="0" y="2997200"/>
            <a:ext cx="12192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59EAD3BF-0F99-F343-AF5B-3E71A167F129}"/>
              </a:ext>
            </a:extLst>
          </p:cNvPr>
          <p:cNvSpPr>
            <a:spLocks noGrp="1"/>
          </p:cNvSpPr>
          <p:nvPr>
            <p:ph type="ctrTitle"/>
          </p:nvPr>
        </p:nvSpPr>
        <p:spPr>
          <a:xfrm>
            <a:off x="752475" y="2997200"/>
            <a:ext cx="10687050" cy="863600"/>
          </a:xfrm>
        </p:spPr>
        <p:txBody>
          <a:bodyPr anchor="ctr"/>
          <a:lstStyle>
            <a:lvl1pPr algn="ctr">
              <a:defRPr sz="2500">
                <a:solidFill>
                  <a:schemeClr val="tx1"/>
                </a:solidFill>
              </a:defRPr>
            </a:lvl1pPr>
          </a:lstStyle>
          <a:p>
            <a:r>
              <a:rPr lang="en-US"/>
              <a:t>Click to edit Master title style</a:t>
            </a:r>
            <a:endParaRPr lang="en-US" dirty="0"/>
          </a:p>
        </p:txBody>
      </p:sp>
      <p:sp>
        <p:nvSpPr>
          <p:cNvPr id="2" name="TextBox 1">
            <a:extLst>
              <a:ext uri="{FF2B5EF4-FFF2-40B4-BE49-F238E27FC236}">
                <a16:creationId xmlns="" xmlns:a16="http://schemas.microsoft.com/office/drawing/2014/main" id="{93FDEC2F-92E4-8746-9EEF-D9497BCEE0F2}"/>
              </a:ext>
            </a:extLst>
          </p:cNvPr>
          <p:cNvSpPr txBox="1"/>
          <p:nvPr userDrawn="1"/>
        </p:nvSpPr>
        <p:spPr>
          <a:xfrm>
            <a:off x="371475" y="4899359"/>
            <a:ext cx="388937"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_</a:t>
            </a:r>
          </a:p>
        </p:txBody>
      </p:sp>
      <p:pic>
        <p:nvPicPr>
          <p:cNvPr id="12" name="Picture 11">
            <a:extLst>
              <a:ext uri="{FF2B5EF4-FFF2-40B4-BE49-F238E27FC236}">
                <a16:creationId xmlns="" xmlns:a16="http://schemas.microsoft.com/office/drawing/2014/main" id="{91AD7D0B-3BBA-BC4F-A028-F338E3403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296348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Thanks - DLT/Da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 xmlns:a16="http://schemas.microsoft.com/office/drawing/2014/main" id="{C81DA2A9-9AB6-4A4A-9112-D527F728E412}"/>
              </a:ext>
            </a:extLst>
          </p:cNvPr>
          <p:cNvSpPr>
            <a:spLocks noGrp="1"/>
          </p:cNvSpPr>
          <p:nvPr>
            <p:ph type="body" sz="quarter" idx="14" hasCustomPrompt="1"/>
          </p:nvPr>
        </p:nvSpPr>
        <p:spPr>
          <a:xfrm>
            <a:off x="378306" y="5391003"/>
            <a:ext cx="6486525" cy="1191416"/>
          </a:xfrm>
        </p:spPr>
        <p:txBody>
          <a:bodyPr/>
          <a:lstStyle>
            <a:lvl1pPr marL="0" indent="0">
              <a:lnSpc>
                <a:spcPct val="90000"/>
              </a:lnSpc>
              <a:spcBef>
                <a:spcPts val="500"/>
              </a:spcBef>
              <a:buNone/>
              <a:defRPr sz="1600" b="1">
                <a:solidFill>
                  <a:schemeClr val="bg1"/>
                </a:solidFill>
              </a:defRPr>
            </a:lvl1pPr>
            <a:lvl2pPr marL="0" indent="0">
              <a:lnSpc>
                <a:spcPct val="90000"/>
              </a:lnSpc>
              <a:buNone/>
              <a:defRPr sz="1600" b="0">
                <a:solidFill>
                  <a:schemeClr val="bg1"/>
                </a:solidFill>
              </a:defRPr>
            </a:lvl2pPr>
            <a:lvl3pPr marL="0" indent="0">
              <a:buNone/>
              <a:defRPr sz="1000">
                <a:solidFill>
                  <a:schemeClr val="bg1"/>
                </a:solidFill>
              </a:defRPr>
            </a:lvl3pPr>
            <a:lvl4pPr marL="0" indent="0">
              <a:buNone/>
              <a:defRPr sz="800">
                <a:solidFill>
                  <a:schemeClr val="bg1"/>
                </a:solidFill>
              </a:defRPr>
            </a:lvl4pPr>
            <a:lvl5pPr marL="0" indent="0">
              <a:buNone/>
              <a:defRPr sz="600">
                <a:solidFill>
                  <a:schemeClr val="bg1"/>
                </a:solidFill>
              </a:defRPr>
            </a:lvl5pPr>
          </a:lstStyle>
          <a:p>
            <a:pPr lvl="0"/>
            <a:r>
              <a:rPr lang="en-US" dirty="0"/>
              <a:t>Click to enter Presenter name, role, email and date </a:t>
            </a:r>
          </a:p>
          <a:p>
            <a:pPr lvl="1"/>
            <a:r>
              <a:rPr lang="en-US" dirty="0"/>
              <a:t>Sep 2018</a:t>
            </a:r>
          </a:p>
          <a:p>
            <a:pPr lvl="2"/>
            <a:r>
              <a:rPr lang="en-US" dirty="0"/>
              <a:t>Version 1.0</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F7D50F5-804F-F24C-B113-73F7E46BFF10}"/>
              </a:ext>
            </a:extLst>
          </p:cNvPr>
          <p:cNvSpPr/>
          <p:nvPr userDrawn="1"/>
        </p:nvSpPr>
        <p:spPr>
          <a:xfrm>
            <a:off x="0" y="2997200"/>
            <a:ext cx="12192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59EAD3BF-0F99-F343-AF5B-3E71A167F129}"/>
              </a:ext>
            </a:extLst>
          </p:cNvPr>
          <p:cNvSpPr>
            <a:spLocks noGrp="1"/>
          </p:cNvSpPr>
          <p:nvPr>
            <p:ph type="ctrTitle"/>
          </p:nvPr>
        </p:nvSpPr>
        <p:spPr>
          <a:xfrm>
            <a:off x="752475" y="2997200"/>
            <a:ext cx="10687050" cy="863600"/>
          </a:xfrm>
        </p:spPr>
        <p:txBody>
          <a:bodyPr anchor="ctr"/>
          <a:lstStyle>
            <a:lvl1pPr algn="ctr">
              <a:defRPr sz="2500">
                <a:solidFill>
                  <a:schemeClr val="tx1"/>
                </a:solidFill>
              </a:defRPr>
            </a:lvl1pPr>
          </a:lstStyle>
          <a:p>
            <a:r>
              <a:rPr lang="en-US"/>
              <a:t>Click to edit Master title style</a:t>
            </a:r>
            <a:endParaRPr lang="en-US" dirty="0"/>
          </a:p>
        </p:txBody>
      </p:sp>
      <p:pic>
        <p:nvPicPr>
          <p:cNvPr id="12" name="Picture 11">
            <a:extLst>
              <a:ext uri="{FF2B5EF4-FFF2-40B4-BE49-F238E27FC236}">
                <a16:creationId xmlns="" xmlns:a16="http://schemas.microsoft.com/office/drawing/2014/main" id="{91AD7D0B-3BBA-BC4F-A028-F338E3403E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75812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f and half - image left">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8BC5C63B-27D8-C34B-907D-E1183781A224}"/>
              </a:ext>
            </a:extLst>
          </p:cNvPr>
          <p:cNvSpPr/>
          <p:nvPr userDrawn="1"/>
        </p:nvSpPr>
        <p:spPr>
          <a:xfrm>
            <a:off x="610235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 xmlns:a16="http://schemas.microsoft.com/office/drawing/2014/main" id="{F0DD6B32-B130-1B45-8F6C-93ACF43E5254}"/>
              </a:ext>
            </a:extLst>
          </p:cNvPr>
          <p:cNvSpPr>
            <a:spLocks noGrp="1"/>
          </p:cNvSpPr>
          <p:nvPr>
            <p:ph type="sldNum" sz="quarter" idx="12"/>
          </p:nvPr>
        </p:nvSpPr>
        <p:spPr/>
        <p:txBody>
          <a:bodyPr/>
          <a:lstStyle>
            <a:lvl1pPr>
              <a:defRPr>
                <a:solidFill>
                  <a:schemeClr val="bg1"/>
                </a:solidFill>
              </a:defRPr>
            </a:lvl1pPr>
          </a:lstStyle>
          <a:p>
            <a:fld id="{627E537E-375C-8949-88F9-C0FCFF3D6AE8}" type="slidenum">
              <a:rPr lang="en-US" smtClean="0"/>
              <a:pPr/>
              <a:t>‹#›</a:t>
            </a:fld>
            <a:endParaRPr lang="en-US" dirty="0"/>
          </a:p>
        </p:txBody>
      </p:sp>
      <p:sp>
        <p:nvSpPr>
          <p:cNvPr id="9" name="Subtitle 2">
            <a:extLst>
              <a:ext uri="{FF2B5EF4-FFF2-40B4-BE49-F238E27FC236}">
                <a16:creationId xmlns="" xmlns:a16="http://schemas.microsoft.com/office/drawing/2014/main" id="{FB4F7AB7-2EE2-9D47-996E-E97560D36CAB}"/>
              </a:ext>
            </a:extLst>
          </p:cNvPr>
          <p:cNvSpPr>
            <a:spLocks noGrp="1"/>
          </p:cNvSpPr>
          <p:nvPr>
            <p:ph type="subTitle" idx="13" hasCustomPrompt="1"/>
          </p:nvPr>
        </p:nvSpPr>
        <p:spPr>
          <a:xfrm>
            <a:off x="6858000" y="1268413"/>
            <a:ext cx="4581525" cy="1728788"/>
          </a:xfrm>
        </p:spPr>
        <p:txBody>
          <a:bodyPr anchor="b"/>
          <a:lstStyle>
            <a:lvl1pPr marL="0" indent="0" algn="ctr">
              <a:buFontTx/>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
        <p:nvSpPr>
          <p:cNvPr id="11" name="Content Placeholder 2">
            <a:extLst>
              <a:ext uri="{FF2B5EF4-FFF2-40B4-BE49-F238E27FC236}">
                <a16:creationId xmlns="" xmlns:a16="http://schemas.microsoft.com/office/drawing/2014/main" id="{111066D8-24D9-DD40-8519-37277EA4A11D}"/>
              </a:ext>
            </a:extLst>
          </p:cNvPr>
          <p:cNvSpPr>
            <a:spLocks noGrp="1"/>
          </p:cNvSpPr>
          <p:nvPr>
            <p:ph sz="quarter" idx="14"/>
          </p:nvPr>
        </p:nvSpPr>
        <p:spPr>
          <a:xfrm>
            <a:off x="6858000" y="2997200"/>
            <a:ext cx="4581525" cy="3024188"/>
          </a:xfrm>
        </p:spPr>
        <p:txBody>
          <a:bodyPr numCol="1" spcCol="360000"/>
          <a:lstStyle>
            <a:lvl1pPr marL="0" indent="0" algn="ctr">
              <a:spcBef>
                <a:spcPts val="0"/>
              </a:spcBef>
              <a:spcAft>
                <a:spcPts val="0"/>
              </a:spcAft>
              <a:buFontTx/>
              <a:buNone/>
              <a:defRPr sz="1600" b="0">
                <a:solidFill>
                  <a:schemeClr val="tx1"/>
                </a:solidFill>
              </a:defRPr>
            </a:lvl1pPr>
            <a:lvl2pPr marL="0" indent="0" algn="ctr">
              <a:lnSpc>
                <a:spcPct val="120000"/>
              </a:lnSpc>
              <a:spcBef>
                <a:spcPts val="0"/>
              </a:spcBef>
              <a:spcAft>
                <a:spcPts val="0"/>
              </a:spcAft>
              <a:buFontTx/>
              <a:buNone/>
              <a:defRPr sz="1600" b="0">
                <a:solidFill>
                  <a:schemeClr val="tx1"/>
                </a:solidFill>
              </a:defRPr>
            </a:lvl2pPr>
            <a:lvl3pPr marL="0" indent="0" algn="ctr">
              <a:spcBef>
                <a:spcPts val="0"/>
              </a:spcBef>
              <a:spcAft>
                <a:spcPts val="0"/>
              </a:spcAft>
              <a:buFontTx/>
              <a:buNone/>
              <a:tabLst/>
              <a:defRPr sz="1600" b="0">
                <a:solidFill>
                  <a:schemeClr val="tx1"/>
                </a:solidFill>
              </a:defRPr>
            </a:lvl3pPr>
            <a:lvl4pPr marL="0" indent="0" algn="ctr">
              <a:spcBef>
                <a:spcPts val="0"/>
              </a:spcBef>
              <a:spcAft>
                <a:spcPts val="0"/>
              </a:spcAft>
              <a:buFontTx/>
              <a:buNone/>
              <a:tabLst/>
              <a:defRPr sz="1600" b="0">
                <a:solidFill>
                  <a:schemeClr val="tx1"/>
                </a:solidFill>
              </a:defRPr>
            </a:lvl4pPr>
            <a:lvl5pPr marL="0" indent="0" algn="ctr">
              <a:spcBef>
                <a:spcPts val="0"/>
              </a:spcBef>
              <a:spcAft>
                <a:spcPts val="0"/>
              </a:spcAft>
              <a:buFontTx/>
              <a:buNone/>
              <a:tabLst/>
              <a:defRPr sz="16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 name="Picture 19">
            <a:extLst>
              <a:ext uri="{FF2B5EF4-FFF2-40B4-BE49-F238E27FC236}">
                <a16:creationId xmlns="" xmlns:a16="http://schemas.microsoft.com/office/drawing/2014/main" id="{68AD452A-0E9F-964C-BB21-92E76D11C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0" y="0"/>
            <a:ext cx="1522800" cy="835200"/>
          </a:xfrm>
          <a:prstGeom prst="rect">
            <a:avLst/>
          </a:prstGeom>
        </p:spPr>
      </p:pic>
      <p:sp>
        <p:nvSpPr>
          <p:cNvPr id="21" name="Title 1">
            <a:extLst>
              <a:ext uri="{FF2B5EF4-FFF2-40B4-BE49-F238E27FC236}">
                <a16:creationId xmlns="" xmlns:a16="http://schemas.microsoft.com/office/drawing/2014/main" id="{E9DC3832-D2D9-2F45-BFFC-58E444FD9B9D}"/>
              </a:ext>
            </a:extLst>
          </p:cNvPr>
          <p:cNvSpPr>
            <a:spLocks noGrp="1"/>
          </p:cNvSpPr>
          <p:nvPr>
            <p:ph type="title"/>
          </p:nvPr>
        </p:nvSpPr>
        <p:spPr>
          <a:xfrm>
            <a:off x="1642147" y="301412"/>
            <a:ext cx="3691853" cy="268604"/>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843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3.png"/><Relationship Id="rId4" Type="http://schemas.openxmlformats.org/officeDocument/2006/relationships/slideLayout" Target="../slideLayouts/slideLayout4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41428B-281E-704E-B8CA-117CE2A2B4F0}"/>
              </a:ext>
            </a:extLst>
          </p:cNvPr>
          <p:cNvSpPr>
            <a:spLocks noGrp="1"/>
          </p:cNvSpPr>
          <p:nvPr>
            <p:ph type="title"/>
          </p:nvPr>
        </p:nvSpPr>
        <p:spPr>
          <a:xfrm>
            <a:off x="1618589" y="299876"/>
            <a:ext cx="8759713" cy="251999"/>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85EA879D-17DE-144C-A4EC-F12299336252}"/>
              </a:ext>
            </a:extLst>
          </p:cNvPr>
          <p:cNvSpPr>
            <a:spLocks noGrp="1"/>
          </p:cNvSpPr>
          <p:nvPr>
            <p:ph type="body" idx="1"/>
          </p:nvPr>
        </p:nvSpPr>
        <p:spPr>
          <a:xfrm>
            <a:off x="752475" y="2133600"/>
            <a:ext cx="5724525" cy="345598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BA68C5EE-5476-BB47-B258-09B75CF8DE68}"/>
              </a:ext>
            </a:extLst>
          </p:cNvPr>
          <p:cNvSpPr>
            <a:spLocks noGrp="1"/>
          </p:cNvSpPr>
          <p:nvPr>
            <p:ph type="sldNum" sz="quarter" idx="4"/>
          </p:nvPr>
        </p:nvSpPr>
        <p:spPr>
          <a:xfrm>
            <a:off x="0" y="6333344"/>
            <a:ext cx="752475" cy="21600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627E537E-375C-8949-88F9-C0FCFF3D6AE8}" type="slidenum">
              <a:rPr lang="en-US" smtClean="0"/>
              <a:pPr/>
              <a:t>‹#›</a:t>
            </a:fld>
            <a:endParaRPr lang="en-US" dirty="0"/>
          </a:p>
        </p:txBody>
      </p:sp>
      <p:pic>
        <p:nvPicPr>
          <p:cNvPr id="10" name="Picture 9">
            <a:extLst>
              <a:ext uri="{FF2B5EF4-FFF2-40B4-BE49-F238E27FC236}">
                <a16:creationId xmlns="" xmlns:a16="http://schemas.microsoft.com/office/drawing/2014/main" id="{8DA2C70C-61F4-154F-8691-A298CC938338}"/>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200" y="0"/>
            <a:ext cx="1522800" cy="835200"/>
          </a:xfrm>
          <a:prstGeom prst="rect">
            <a:avLst/>
          </a:prstGeom>
        </p:spPr>
      </p:pic>
    </p:spTree>
    <p:extLst>
      <p:ext uri="{BB962C8B-B14F-4D97-AF65-F5344CB8AC3E}">
        <p14:creationId xmlns:p14="http://schemas.microsoft.com/office/powerpoint/2010/main" val="1875484832"/>
      </p:ext>
    </p:extLst>
  </p:cSld>
  <p:clrMap bg1="lt1" tx1="dk1" bg2="lt2" tx2="dk2" accent1="accent1" accent2="accent2" accent3="accent3" accent4="accent4" accent5="accent5" accent6="accent6" hlink="hlink" folHlink="folHlink"/>
  <p:sldLayoutIdLst>
    <p:sldLayoutId id="2147483722" r:id="rId1"/>
    <p:sldLayoutId id="2147483725" r:id="rId2"/>
    <p:sldLayoutId id="2147483724" r:id="rId3"/>
    <p:sldLayoutId id="2147483755" r:id="rId4"/>
    <p:sldLayoutId id="2147483758" r:id="rId5"/>
    <p:sldLayoutId id="2147483757" r:id="rId6"/>
    <p:sldLayoutId id="2147483759" r:id="rId7"/>
    <p:sldLayoutId id="2147483756" r:id="rId8"/>
    <p:sldLayoutId id="2147483726" r:id="rId9"/>
    <p:sldLayoutId id="2147483719" r:id="rId10"/>
    <p:sldLayoutId id="2147483753" r:id="rId11"/>
    <p:sldLayoutId id="2147483729" r:id="rId12"/>
    <p:sldLayoutId id="2147483730" r:id="rId13"/>
    <p:sldLayoutId id="2147483731" r:id="rId14"/>
    <p:sldLayoutId id="2147483732" r:id="rId15"/>
    <p:sldLayoutId id="2147483733" r:id="rId16"/>
  </p:sldLayoutIdLst>
  <p:hf sldNum="0" hdr="0" dt="0"/>
  <p:txStyles>
    <p:titleStyle>
      <a:lvl1pPr algn="l" defTabSz="914400" rtl="0" eaLnBrk="1" latinLnBrk="0" hangingPunct="1">
        <a:lnSpc>
          <a:spcPct val="90000"/>
        </a:lnSpc>
        <a:spcBef>
          <a:spcPct val="0"/>
        </a:spcBef>
        <a:buNone/>
        <a:defRPr sz="1400" kern="1200">
          <a:solidFill>
            <a:schemeClr val="bg1"/>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buClr>
          <a:schemeClr val="accent1"/>
        </a:buClr>
        <a:buFont typeface="System Font Regular"/>
        <a:buChar char="-"/>
        <a:tabLst/>
        <a:defRPr sz="2400" b="1" kern="1200">
          <a:solidFill>
            <a:schemeClr val="bg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bg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bg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34">
          <p15:clr>
            <a:srgbClr val="F26B43"/>
          </p15:clr>
        </p15:guide>
        <p15:guide id="4" pos="3360">
          <p15:clr>
            <a:srgbClr val="F26B43"/>
          </p15:clr>
        </p15:guide>
        <p15:guide id="5" pos="4801" userDrawn="1">
          <p15:clr>
            <a:srgbClr val="F26B43"/>
          </p15:clr>
        </p15:guide>
        <p15:guide id="6" pos="2397" userDrawn="1">
          <p15:clr>
            <a:srgbClr val="F26B43"/>
          </p15:clr>
        </p15:guide>
        <p15:guide id="7" pos="1916" userDrawn="1">
          <p15:clr>
            <a:srgbClr val="F26B43"/>
          </p15:clr>
        </p15:guide>
        <p15:guide id="8" pos="1436">
          <p15:clr>
            <a:srgbClr val="F26B43"/>
          </p15:clr>
        </p15:guide>
        <p15:guide id="9" pos="954" userDrawn="1">
          <p15:clr>
            <a:srgbClr val="F26B43"/>
          </p15:clr>
        </p15:guide>
        <p15:guide id="10" pos="7446">
          <p15:clr>
            <a:srgbClr val="F26B43"/>
          </p15:clr>
        </p15:guide>
        <p15:guide id="11" pos="6244">
          <p15:clr>
            <a:srgbClr val="F26B43"/>
          </p15:clr>
        </p15:guide>
        <p15:guide id="12" pos="4320">
          <p15:clr>
            <a:srgbClr val="F26B43"/>
          </p15:clr>
        </p15:guide>
        <p15:guide id="13" pos="2878" userDrawn="1">
          <p15:clr>
            <a:srgbClr val="F26B43"/>
          </p15:clr>
        </p15:guide>
        <p15:guide id="14" pos="5282" userDrawn="1">
          <p15:clr>
            <a:srgbClr val="F26B43"/>
          </p15:clr>
        </p15:guide>
        <p15:guide id="15" pos="6724" userDrawn="1">
          <p15:clr>
            <a:srgbClr val="F26B43"/>
          </p15:clr>
        </p15:guide>
        <p15:guide id="16" pos="5764">
          <p15:clr>
            <a:srgbClr val="F26B43"/>
          </p15:clr>
        </p15:guide>
        <p15:guide id="17" orient="horz" pos="265">
          <p15:clr>
            <a:srgbClr val="F26B43"/>
          </p15:clr>
        </p15:guide>
        <p15:guide id="18" orient="horz" pos="4055">
          <p15:clr>
            <a:srgbClr val="F26B43"/>
          </p15:clr>
        </p15:guide>
        <p15:guide id="19" pos="474">
          <p15:clr>
            <a:srgbClr val="F26B43"/>
          </p15:clr>
        </p15:guide>
        <p15:guide id="20" pos="7206">
          <p15:clr>
            <a:srgbClr val="F26B43"/>
          </p15:clr>
        </p15:guide>
        <p15:guide id="21" pos="4080">
          <p15:clr>
            <a:srgbClr val="F26B43"/>
          </p15:clr>
        </p15:guide>
        <p15:guide id="22" pos="3600">
          <p15:clr>
            <a:srgbClr val="F26B43"/>
          </p15:clr>
        </p15:guide>
        <p15:guide id="23" pos="715">
          <p15:clr>
            <a:srgbClr val="F26B43"/>
          </p15:clr>
        </p15:guide>
        <p15:guide id="24" pos="6966">
          <p15:clr>
            <a:srgbClr val="F26B43"/>
          </p15:clr>
        </p15:guide>
        <p15:guide id="25" orient="horz" pos="1888">
          <p15:clr>
            <a:srgbClr val="F26B43"/>
          </p15:clr>
        </p15:guide>
        <p15:guide id="26" orient="horz" pos="1616">
          <p15:clr>
            <a:srgbClr val="F26B43"/>
          </p15:clr>
        </p15:guide>
        <p15:guide id="27" orient="horz" pos="1344">
          <p15:clr>
            <a:srgbClr val="F26B43"/>
          </p15:clr>
        </p15:guide>
        <p15:guide id="28" orient="horz" pos="1071">
          <p15:clr>
            <a:srgbClr val="F26B43"/>
          </p15:clr>
        </p15:guide>
        <p15:guide id="29" orient="horz" pos="799">
          <p15:clr>
            <a:srgbClr val="F26B43"/>
          </p15:clr>
        </p15:guide>
        <p15:guide id="30" orient="horz" pos="527">
          <p15:clr>
            <a:srgbClr val="F26B43"/>
          </p15:clr>
        </p15:guide>
        <p15:guide id="31" orient="horz" pos="2432">
          <p15:clr>
            <a:srgbClr val="F26B43"/>
          </p15:clr>
        </p15:guide>
        <p15:guide id="32" orient="horz" pos="2704">
          <p15:clr>
            <a:srgbClr val="F26B43"/>
          </p15:clr>
        </p15:guide>
        <p15:guide id="33" orient="horz" pos="2976">
          <p15:clr>
            <a:srgbClr val="F26B43"/>
          </p15:clr>
        </p15:guide>
        <p15:guide id="34" orient="horz" pos="3249">
          <p15:clr>
            <a:srgbClr val="F26B43"/>
          </p15:clr>
        </p15:guide>
        <p15:guide id="35" orient="horz" pos="3521">
          <p15:clr>
            <a:srgbClr val="F26B43"/>
          </p15:clr>
        </p15:guide>
        <p15:guide id="36" orient="horz" pos="3793">
          <p15:clr>
            <a:srgbClr val="F26B43"/>
          </p15:clr>
        </p15:guide>
        <p15:guide id="37">
          <p15:clr>
            <a:srgbClr val="F26B43"/>
          </p15:clr>
        </p15:guide>
        <p15:guide id="38" pos="7680">
          <p15:clr>
            <a:srgbClr val="F26B43"/>
          </p15:clr>
        </p15:guide>
        <p15:guide id="39" orient="horz">
          <p15:clr>
            <a:srgbClr val="F26B43"/>
          </p15:clr>
        </p15:guide>
        <p15:guide id="40" orient="horz" pos="43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4C6EB48-4C57-414F-8F43-D61B39466745}"/>
              </a:ext>
            </a:extLst>
          </p:cNvPr>
          <p:cNvSpPr/>
          <p:nvPr userDrawn="1"/>
        </p:nvSpPr>
        <p:spPr>
          <a:xfrm>
            <a:off x="0" y="836613"/>
            <a:ext cx="12192000" cy="6021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 xmlns:a16="http://schemas.microsoft.com/office/drawing/2014/main" id="{C941428B-281E-704E-B8CA-117CE2A2B4F0}"/>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85EA879D-17DE-144C-A4EC-F12299336252}"/>
              </a:ext>
            </a:extLst>
          </p:cNvPr>
          <p:cNvSpPr>
            <a:spLocks noGrp="1"/>
          </p:cNvSpPr>
          <p:nvPr>
            <p:ph type="body" idx="1"/>
          </p:nvPr>
        </p:nvSpPr>
        <p:spPr>
          <a:xfrm>
            <a:off x="752475" y="2133600"/>
            <a:ext cx="5724525" cy="345598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BA68C5EE-5476-BB47-B258-09B75CF8DE68}"/>
              </a:ext>
            </a:extLst>
          </p:cNvPr>
          <p:cNvSpPr>
            <a:spLocks noGrp="1"/>
          </p:cNvSpPr>
          <p:nvPr>
            <p:ph type="sldNum" sz="quarter" idx="4"/>
          </p:nvPr>
        </p:nvSpPr>
        <p:spPr>
          <a:xfrm>
            <a:off x="0" y="6333344"/>
            <a:ext cx="752475" cy="216000"/>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627E537E-375C-8949-88F9-C0FCFF3D6AE8}" type="slidenum">
              <a:rPr lang="en-US" smtClean="0"/>
              <a:pPr/>
              <a:t>‹#›</a:t>
            </a:fld>
            <a:endParaRPr lang="en-US" dirty="0"/>
          </a:p>
        </p:txBody>
      </p:sp>
      <p:pic>
        <p:nvPicPr>
          <p:cNvPr id="8" name="Picture 7">
            <a:extLst>
              <a:ext uri="{FF2B5EF4-FFF2-40B4-BE49-F238E27FC236}">
                <a16:creationId xmlns="" xmlns:a16="http://schemas.microsoft.com/office/drawing/2014/main" id="{A4063962-D84A-BB41-BF64-48835F561EF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39892742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2" r:id="rId3"/>
    <p:sldLayoutId id="2147483750" r:id="rId4"/>
    <p:sldLayoutId id="214748375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l" defTabSz="914400" rtl="0" eaLnBrk="1" latinLnBrk="0" hangingPunct="1">
        <a:lnSpc>
          <a:spcPct val="90000"/>
        </a:lnSpc>
        <a:spcBef>
          <a:spcPct val="0"/>
        </a:spcBef>
        <a:buNone/>
        <a:defRPr sz="1400" kern="1200">
          <a:solidFill>
            <a:schemeClr val="tx1"/>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spcAft>
          <a:spcPts val="0"/>
        </a:spcAft>
        <a:buClr>
          <a:schemeClr val="accent1"/>
        </a:buClr>
        <a:buFont typeface="System Font Regular"/>
        <a:buChar char="-"/>
        <a:tabLst/>
        <a:defRPr sz="2400" b="1" kern="1200">
          <a:solidFill>
            <a:schemeClr val="tx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34">
          <p15:clr>
            <a:srgbClr val="F26B43"/>
          </p15:clr>
        </p15:guide>
        <p15:guide id="4" pos="3360">
          <p15:clr>
            <a:srgbClr val="F26B43"/>
          </p15:clr>
        </p15:guide>
        <p15:guide id="5" pos="2878">
          <p15:clr>
            <a:srgbClr val="F26B43"/>
          </p15:clr>
        </p15:guide>
        <p15:guide id="6" pos="2397" userDrawn="1">
          <p15:clr>
            <a:srgbClr val="F26B43"/>
          </p15:clr>
        </p15:guide>
        <p15:guide id="7" pos="1916">
          <p15:clr>
            <a:srgbClr val="F26B43"/>
          </p15:clr>
        </p15:guide>
        <p15:guide id="8" pos="1436">
          <p15:clr>
            <a:srgbClr val="F26B43"/>
          </p15:clr>
        </p15:guide>
        <p15:guide id="9" pos="954" userDrawn="1">
          <p15:clr>
            <a:srgbClr val="F26B43"/>
          </p15:clr>
        </p15:guide>
        <p15:guide id="10" pos="7446">
          <p15:clr>
            <a:srgbClr val="F26B43"/>
          </p15:clr>
        </p15:guide>
        <p15:guide id="11" pos="6244">
          <p15:clr>
            <a:srgbClr val="F26B43"/>
          </p15:clr>
        </p15:guide>
        <p15:guide id="12" pos="4320">
          <p15:clr>
            <a:srgbClr val="F26B43"/>
          </p15:clr>
        </p15:guide>
        <p15:guide id="13" pos="4802">
          <p15:clr>
            <a:srgbClr val="F26B43"/>
          </p15:clr>
        </p15:guide>
        <p15:guide id="14" pos="5282">
          <p15:clr>
            <a:srgbClr val="F26B43"/>
          </p15:clr>
        </p15:guide>
        <p15:guide id="15" pos="6726">
          <p15:clr>
            <a:srgbClr val="F26B43"/>
          </p15:clr>
        </p15:guide>
        <p15:guide id="16" pos="5764">
          <p15:clr>
            <a:srgbClr val="F26B43"/>
          </p15:clr>
        </p15:guide>
        <p15:guide id="17" orient="horz" pos="265">
          <p15:clr>
            <a:srgbClr val="F26B43"/>
          </p15:clr>
        </p15:guide>
        <p15:guide id="18" orient="horz" pos="4055">
          <p15:clr>
            <a:srgbClr val="F26B43"/>
          </p15:clr>
        </p15:guide>
        <p15:guide id="19" pos="474">
          <p15:clr>
            <a:srgbClr val="F26B43"/>
          </p15:clr>
        </p15:guide>
        <p15:guide id="20" pos="7206">
          <p15:clr>
            <a:srgbClr val="F26B43"/>
          </p15:clr>
        </p15:guide>
        <p15:guide id="21" pos="4080">
          <p15:clr>
            <a:srgbClr val="F26B43"/>
          </p15:clr>
        </p15:guide>
        <p15:guide id="22" pos="3600">
          <p15:clr>
            <a:srgbClr val="F26B43"/>
          </p15:clr>
        </p15:guide>
        <p15:guide id="23" pos="715">
          <p15:clr>
            <a:srgbClr val="F26B43"/>
          </p15:clr>
        </p15:guide>
        <p15:guide id="24" pos="6966">
          <p15:clr>
            <a:srgbClr val="F26B43"/>
          </p15:clr>
        </p15:guide>
        <p15:guide id="25" orient="horz" pos="1888">
          <p15:clr>
            <a:srgbClr val="F26B43"/>
          </p15:clr>
        </p15:guide>
        <p15:guide id="26" orient="horz" pos="1616">
          <p15:clr>
            <a:srgbClr val="F26B43"/>
          </p15:clr>
        </p15:guide>
        <p15:guide id="27" orient="horz" pos="1344">
          <p15:clr>
            <a:srgbClr val="F26B43"/>
          </p15:clr>
        </p15:guide>
        <p15:guide id="28" orient="horz" pos="1071">
          <p15:clr>
            <a:srgbClr val="F26B43"/>
          </p15:clr>
        </p15:guide>
        <p15:guide id="29" orient="horz" pos="799">
          <p15:clr>
            <a:srgbClr val="F26B43"/>
          </p15:clr>
        </p15:guide>
        <p15:guide id="30" orient="horz" pos="527">
          <p15:clr>
            <a:srgbClr val="F26B43"/>
          </p15:clr>
        </p15:guide>
        <p15:guide id="31" orient="horz" pos="2432">
          <p15:clr>
            <a:srgbClr val="F26B43"/>
          </p15:clr>
        </p15:guide>
        <p15:guide id="32" orient="horz" pos="2704">
          <p15:clr>
            <a:srgbClr val="F26B43"/>
          </p15:clr>
        </p15:guide>
        <p15:guide id="33" orient="horz" pos="2976">
          <p15:clr>
            <a:srgbClr val="F26B43"/>
          </p15:clr>
        </p15:guide>
        <p15:guide id="34" orient="horz" pos="3249">
          <p15:clr>
            <a:srgbClr val="F26B43"/>
          </p15:clr>
        </p15:guide>
        <p15:guide id="35" orient="horz" pos="3521">
          <p15:clr>
            <a:srgbClr val="F26B43"/>
          </p15:clr>
        </p15:guide>
        <p15:guide id="36" orient="horz" pos="3793">
          <p15:clr>
            <a:srgbClr val="F26B43"/>
          </p15:clr>
        </p15:guide>
        <p15:guide id="37">
          <p15:clr>
            <a:srgbClr val="F26B43"/>
          </p15:clr>
        </p15:guide>
        <p15:guide id="38" pos="7680">
          <p15:clr>
            <a:srgbClr val="F26B43"/>
          </p15:clr>
        </p15:guide>
        <p15:guide id="39" orient="horz">
          <p15:clr>
            <a:srgbClr val="F26B43"/>
          </p15:clr>
        </p15:guide>
        <p15:guide id="40" orient="horz" pos="43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4C6EB48-4C57-414F-8F43-D61B39466745}"/>
              </a:ext>
            </a:extLst>
          </p:cNvPr>
          <p:cNvSpPr/>
          <p:nvPr userDrawn="1"/>
        </p:nvSpPr>
        <p:spPr>
          <a:xfrm>
            <a:off x="0" y="836613"/>
            <a:ext cx="12192000" cy="6021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 xmlns:a16="http://schemas.microsoft.com/office/drawing/2014/main" id="{C941428B-281E-704E-B8CA-117CE2A2B4F0}"/>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85EA879D-17DE-144C-A4EC-F12299336252}"/>
              </a:ext>
            </a:extLst>
          </p:cNvPr>
          <p:cNvSpPr>
            <a:spLocks noGrp="1"/>
          </p:cNvSpPr>
          <p:nvPr>
            <p:ph type="body" idx="1"/>
          </p:nvPr>
        </p:nvSpPr>
        <p:spPr>
          <a:xfrm>
            <a:off x="752475" y="2133600"/>
            <a:ext cx="5724525" cy="345598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BA68C5EE-5476-BB47-B258-09B75CF8DE68}"/>
              </a:ext>
            </a:extLst>
          </p:cNvPr>
          <p:cNvSpPr>
            <a:spLocks noGrp="1"/>
          </p:cNvSpPr>
          <p:nvPr>
            <p:ph type="sldNum" sz="quarter" idx="4"/>
          </p:nvPr>
        </p:nvSpPr>
        <p:spPr>
          <a:xfrm>
            <a:off x="0" y="6333344"/>
            <a:ext cx="752475" cy="216000"/>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627E537E-375C-8949-88F9-C0FCFF3D6AE8}" type="slidenum">
              <a:rPr lang="en-US" smtClean="0"/>
              <a:pPr/>
              <a:t>‹#›</a:t>
            </a:fld>
            <a:endParaRPr lang="en-US" dirty="0"/>
          </a:p>
        </p:txBody>
      </p:sp>
      <p:pic>
        <p:nvPicPr>
          <p:cNvPr id="11" name="Picture 10">
            <a:extLst>
              <a:ext uri="{FF2B5EF4-FFF2-40B4-BE49-F238E27FC236}">
                <a16:creationId xmlns="" xmlns:a16="http://schemas.microsoft.com/office/drawing/2014/main" id="{B80D705B-152F-8244-85BD-83EF258A2C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661495067"/>
      </p:ext>
    </p:extLst>
  </p:cSld>
  <p:clrMap bg1="lt1" tx1="dk1" bg2="lt2" tx2="dk2" accent1="accent1" accent2="accent2" accent3="accent3" accent4="accent4" accent5="accent5" accent6="accent6" hlink="hlink" folHlink="folHlink"/>
  <p:sldLayoutIdLst>
    <p:sldLayoutId id="2147483682" r:id="rId1"/>
    <p:sldLayoutId id="2147483704" r:id="rId2"/>
    <p:sldLayoutId id="2147483666" r:id="rId3"/>
    <p:sldLayoutId id="2147483668" r:id="rId4"/>
    <p:sldLayoutId id="2147483699" r:id="rId5"/>
    <p:sldLayoutId id="2147483690" r:id="rId6"/>
    <p:sldLayoutId id="2147483671" r:id="rId7"/>
  </p:sldLayoutIdLst>
  <p:hf sldNum="0" hdr="0" dt="0"/>
  <p:txStyles>
    <p:titleStyle>
      <a:lvl1pPr algn="l" defTabSz="914400" rtl="0" eaLnBrk="1" latinLnBrk="0" hangingPunct="1">
        <a:lnSpc>
          <a:spcPct val="90000"/>
        </a:lnSpc>
        <a:spcBef>
          <a:spcPct val="0"/>
        </a:spcBef>
        <a:buNone/>
        <a:defRPr sz="1400" kern="1200">
          <a:solidFill>
            <a:schemeClr val="tx1"/>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spcAft>
          <a:spcPts val="0"/>
        </a:spcAft>
        <a:buClr>
          <a:schemeClr val="accent1"/>
        </a:buClr>
        <a:buFont typeface="System Font Regular"/>
        <a:buChar char="-"/>
        <a:tabLst/>
        <a:defRPr sz="2400" b="1" kern="1200">
          <a:solidFill>
            <a:schemeClr val="tx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34">
          <p15:clr>
            <a:srgbClr val="F26B43"/>
          </p15:clr>
        </p15:guide>
        <p15:guide id="4" pos="3360">
          <p15:clr>
            <a:srgbClr val="F26B43"/>
          </p15:clr>
        </p15:guide>
        <p15:guide id="5" pos="2878">
          <p15:clr>
            <a:srgbClr val="F26B43"/>
          </p15:clr>
        </p15:guide>
        <p15:guide id="6" pos="2397" userDrawn="1">
          <p15:clr>
            <a:srgbClr val="F26B43"/>
          </p15:clr>
        </p15:guide>
        <p15:guide id="7" pos="1916">
          <p15:clr>
            <a:srgbClr val="F26B43"/>
          </p15:clr>
        </p15:guide>
        <p15:guide id="8" pos="1436">
          <p15:clr>
            <a:srgbClr val="F26B43"/>
          </p15:clr>
        </p15:guide>
        <p15:guide id="9" pos="954" userDrawn="1">
          <p15:clr>
            <a:srgbClr val="F26B43"/>
          </p15:clr>
        </p15:guide>
        <p15:guide id="10" pos="7446">
          <p15:clr>
            <a:srgbClr val="F26B43"/>
          </p15:clr>
        </p15:guide>
        <p15:guide id="11" pos="6244">
          <p15:clr>
            <a:srgbClr val="F26B43"/>
          </p15:clr>
        </p15:guide>
        <p15:guide id="12" pos="4320">
          <p15:clr>
            <a:srgbClr val="F26B43"/>
          </p15:clr>
        </p15:guide>
        <p15:guide id="13" pos="4802">
          <p15:clr>
            <a:srgbClr val="F26B43"/>
          </p15:clr>
        </p15:guide>
        <p15:guide id="14" pos="5282">
          <p15:clr>
            <a:srgbClr val="F26B43"/>
          </p15:clr>
        </p15:guide>
        <p15:guide id="15" pos="6726">
          <p15:clr>
            <a:srgbClr val="F26B43"/>
          </p15:clr>
        </p15:guide>
        <p15:guide id="16" pos="5764">
          <p15:clr>
            <a:srgbClr val="F26B43"/>
          </p15:clr>
        </p15:guide>
        <p15:guide id="17" orient="horz" pos="265">
          <p15:clr>
            <a:srgbClr val="F26B43"/>
          </p15:clr>
        </p15:guide>
        <p15:guide id="18" orient="horz" pos="4055">
          <p15:clr>
            <a:srgbClr val="F26B43"/>
          </p15:clr>
        </p15:guide>
        <p15:guide id="19" pos="474">
          <p15:clr>
            <a:srgbClr val="F26B43"/>
          </p15:clr>
        </p15:guide>
        <p15:guide id="20" pos="7206">
          <p15:clr>
            <a:srgbClr val="F26B43"/>
          </p15:clr>
        </p15:guide>
        <p15:guide id="21" pos="4080">
          <p15:clr>
            <a:srgbClr val="F26B43"/>
          </p15:clr>
        </p15:guide>
        <p15:guide id="22" pos="3600">
          <p15:clr>
            <a:srgbClr val="F26B43"/>
          </p15:clr>
        </p15:guide>
        <p15:guide id="23" pos="715">
          <p15:clr>
            <a:srgbClr val="F26B43"/>
          </p15:clr>
        </p15:guide>
        <p15:guide id="24" pos="6966">
          <p15:clr>
            <a:srgbClr val="F26B43"/>
          </p15:clr>
        </p15:guide>
        <p15:guide id="25" orient="horz" pos="1888">
          <p15:clr>
            <a:srgbClr val="F26B43"/>
          </p15:clr>
        </p15:guide>
        <p15:guide id="26" orient="horz" pos="1616">
          <p15:clr>
            <a:srgbClr val="F26B43"/>
          </p15:clr>
        </p15:guide>
        <p15:guide id="27" orient="horz" pos="1344">
          <p15:clr>
            <a:srgbClr val="F26B43"/>
          </p15:clr>
        </p15:guide>
        <p15:guide id="28" orient="horz" pos="1071">
          <p15:clr>
            <a:srgbClr val="F26B43"/>
          </p15:clr>
        </p15:guide>
        <p15:guide id="29" orient="horz" pos="799">
          <p15:clr>
            <a:srgbClr val="F26B43"/>
          </p15:clr>
        </p15:guide>
        <p15:guide id="30" orient="horz" pos="527">
          <p15:clr>
            <a:srgbClr val="F26B43"/>
          </p15:clr>
        </p15:guide>
        <p15:guide id="31" orient="horz" pos="2432">
          <p15:clr>
            <a:srgbClr val="F26B43"/>
          </p15:clr>
        </p15:guide>
        <p15:guide id="32" orient="horz" pos="2704">
          <p15:clr>
            <a:srgbClr val="F26B43"/>
          </p15:clr>
        </p15:guide>
        <p15:guide id="33" orient="horz" pos="2976">
          <p15:clr>
            <a:srgbClr val="F26B43"/>
          </p15:clr>
        </p15:guide>
        <p15:guide id="34" orient="horz" pos="3249">
          <p15:clr>
            <a:srgbClr val="F26B43"/>
          </p15:clr>
        </p15:guide>
        <p15:guide id="35" orient="horz" pos="3521">
          <p15:clr>
            <a:srgbClr val="F26B43"/>
          </p15:clr>
        </p15:guide>
        <p15:guide id="36" orient="horz" pos="3793">
          <p15:clr>
            <a:srgbClr val="F26B43"/>
          </p15:clr>
        </p15:guide>
        <p15:guide id="37">
          <p15:clr>
            <a:srgbClr val="F26B43"/>
          </p15:clr>
        </p15:guide>
        <p15:guide id="38" pos="7680">
          <p15:clr>
            <a:srgbClr val="F26B43"/>
          </p15:clr>
        </p15:guide>
        <p15:guide id="39" orient="horz">
          <p15:clr>
            <a:srgbClr val="F26B43"/>
          </p15:clr>
        </p15:guide>
        <p15:guide id="40" orient="horz" pos="43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41428B-281E-704E-B8CA-117CE2A2B4F0}"/>
              </a:ext>
            </a:extLst>
          </p:cNvPr>
          <p:cNvSpPr>
            <a:spLocks noGrp="1"/>
          </p:cNvSpPr>
          <p:nvPr>
            <p:ph type="title"/>
          </p:nvPr>
        </p:nvSpPr>
        <p:spPr>
          <a:xfrm>
            <a:off x="1917812" y="288001"/>
            <a:ext cx="8759713" cy="251999"/>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85EA879D-17DE-144C-A4EC-F12299336252}"/>
              </a:ext>
            </a:extLst>
          </p:cNvPr>
          <p:cNvSpPr>
            <a:spLocks noGrp="1"/>
          </p:cNvSpPr>
          <p:nvPr>
            <p:ph type="body" idx="1"/>
          </p:nvPr>
        </p:nvSpPr>
        <p:spPr>
          <a:xfrm>
            <a:off x="752475" y="2133600"/>
            <a:ext cx="5724525" cy="345598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BA68C5EE-5476-BB47-B258-09B75CF8DE68}"/>
              </a:ext>
            </a:extLst>
          </p:cNvPr>
          <p:cNvSpPr>
            <a:spLocks noGrp="1"/>
          </p:cNvSpPr>
          <p:nvPr>
            <p:ph type="sldNum" sz="quarter" idx="4"/>
          </p:nvPr>
        </p:nvSpPr>
        <p:spPr>
          <a:xfrm>
            <a:off x="0" y="6333344"/>
            <a:ext cx="752475" cy="21600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627E537E-375C-8949-88F9-C0FCFF3D6AE8}" type="slidenum">
              <a:rPr lang="en-US" smtClean="0"/>
              <a:pPr/>
              <a:t>‹#›</a:t>
            </a:fld>
            <a:endParaRPr lang="en-US" dirty="0"/>
          </a:p>
        </p:txBody>
      </p:sp>
      <p:pic>
        <p:nvPicPr>
          <p:cNvPr id="24" name="Picture 23">
            <a:extLst>
              <a:ext uri="{FF2B5EF4-FFF2-40B4-BE49-F238E27FC236}">
                <a16:creationId xmlns="" xmlns:a16="http://schemas.microsoft.com/office/drawing/2014/main" id="{6FB0B871-4952-CE4A-A367-DA5270E4DFC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00" y="0"/>
            <a:ext cx="1522800" cy="835200"/>
          </a:xfrm>
          <a:prstGeom prst="rect">
            <a:avLst/>
          </a:prstGeom>
        </p:spPr>
      </p:pic>
    </p:spTree>
    <p:extLst>
      <p:ext uri="{BB962C8B-B14F-4D97-AF65-F5344CB8AC3E}">
        <p14:creationId xmlns:p14="http://schemas.microsoft.com/office/powerpoint/2010/main" val="94349382"/>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83" r:id="rId3"/>
    <p:sldLayoutId id="2147483696" r:id="rId4"/>
    <p:sldLayoutId id="2147483715" r:id="rId5"/>
    <p:sldLayoutId id="2147483691" r:id="rId6"/>
    <p:sldLayoutId id="2147483692" r:id="rId7"/>
  </p:sldLayoutIdLst>
  <p:hf sldNum="0" hdr="0" dt="0"/>
  <p:txStyles>
    <p:titleStyle>
      <a:lvl1pPr algn="l" defTabSz="914400" rtl="0" eaLnBrk="1" latinLnBrk="0" hangingPunct="1">
        <a:lnSpc>
          <a:spcPct val="90000"/>
        </a:lnSpc>
        <a:spcBef>
          <a:spcPct val="0"/>
        </a:spcBef>
        <a:buNone/>
        <a:defRPr sz="1400" kern="1200">
          <a:solidFill>
            <a:schemeClr val="bg1"/>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buClr>
          <a:schemeClr val="accent1"/>
        </a:buClr>
        <a:buFont typeface="System Font Regular"/>
        <a:buChar char="-"/>
        <a:tabLst/>
        <a:defRPr sz="2400" b="1" kern="1200">
          <a:solidFill>
            <a:schemeClr val="bg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bg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bg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34">
          <p15:clr>
            <a:srgbClr val="F26B43"/>
          </p15:clr>
        </p15:guide>
        <p15:guide id="4" pos="3360">
          <p15:clr>
            <a:srgbClr val="F26B43"/>
          </p15:clr>
        </p15:guide>
        <p15:guide id="5" pos="2878">
          <p15:clr>
            <a:srgbClr val="F26B43"/>
          </p15:clr>
        </p15:guide>
        <p15:guide id="6" pos="2397" userDrawn="1">
          <p15:clr>
            <a:srgbClr val="F26B43"/>
          </p15:clr>
        </p15:guide>
        <p15:guide id="7" pos="1916">
          <p15:clr>
            <a:srgbClr val="F26B43"/>
          </p15:clr>
        </p15:guide>
        <p15:guide id="8" pos="1436">
          <p15:clr>
            <a:srgbClr val="F26B43"/>
          </p15:clr>
        </p15:guide>
        <p15:guide id="9" pos="954" userDrawn="1">
          <p15:clr>
            <a:srgbClr val="F26B43"/>
          </p15:clr>
        </p15:guide>
        <p15:guide id="10" pos="7446">
          <p15:clr>
            <a:srgbClr val="F26B43"/>
          </p15:clr>
        </p15:guide>
        <p15:guide id="11" pos="6244">
          <p15:clr>
            <a:srgbClr val="F26B43"/>
          </p15:clr>
        </p15:guide>
        <p15:guide id="12" pos="4320">
          <p15:clr>
            <a:srgbClr val="F26B43"/>
          </p15:clr>
        </p15:guide>
        <p15:guide id="13" pos="4802">
          <p15:clr>
            <a:srgbClr val="F26B43"/>
          </p15:clr>
        </p15:guide>
        <p15:guide id="14" pos="5282">
          <p15:clr>
            <a:srgbClr val="F26B43"/>
          </p15:clr>
        </p15:guide>
        <p15:guide id="15" pos="6726">
          <p15:clr>
            <a:srgbClr val="F26B43"/>
          </p15:clr>
        </p15:guide>
        <p15:guide id="16" pos="5764">
          <p15:clr>
            <a:srgbClr val="F26B43"/>
          </p15:clr>
        </p15:guide>
        <p15:guide id="17" orient="horz" pos="265">
          <p15:clr>
            <a:srgbClr val="F26B43"/>
          </p15:clr>
        </p15:guide>
        <p15:guide id="18" orient="horz" pos="4055">
          <p15:clr>
            <a:srgbClr val="F26B43"/>
          </p15:clr>
        </p15:guide>
        <p15:guide id="19" pos="474">
          <p15:clr>
            <a:srgbClr val="F26B43"/>
          </p15:clr>
        </p15:guide>
        <p15:guide id="20" pos="7206">
          <p15:clr>
            <a:srgbClr val="F26B43"/>
          </p15:clr>
        </p15:guide>
        <p15:guide id="21" pos="4080">
          <p15:clr>
            <a:srgbClr val="F26B43"/>
          </p15:clr>
        </p15:guide>
        <p15:guide id="22" pos="3600">
          <p15:clr>
            <a:srgbClr val="F26B43"/>
          </p15:clr>
        </p15:guide>
        <p15:guide id="23" pos="715">
          <p15:clr>
            <a:srgbClr val="F26B43"/>
          </p15:clr>
        </p15:guide>
        <p15:guide id="24" pos="6966">
          <p15:clr>
            <a:srgbClr val="F26B43"/>
          </p15:clr>
        </p15:guide>
        <p15:guide id="25" orient="horz" pos="1888">
          <p15:clr>
            <a:srgbClr val="F26B43"/>
          </p15:clr>
        </p15:guide>
        <p15:guide id="26" orient="horz" pos="1616">
          <p15:clr>
            <a:srgbClr val="F26B43"/>
          </p15:clr>
        </p15:guide>
        <p15:guide id="27" orient="horz" pos="1344">
          <p15:clr>
            <a:srgbClr val="F26B43"/>
          </p15:clr>
        </p15:guide>
        <p15:guide id="28" orient="horz" pos="1071">
          <p15:clr>
            <a:srgbClr val="F26B43"/>
          </p15:clr>
        </p15:guide>
        <p15:guide id="29" orient="horz" pos="799">
          <p15:clr>
            <a:srgbClr val="F26B43"/>
          </p15:clr>
        </p15:guide>
        <p15:guide id="30" orient="horz" pos="527">
          <p15:clr>
            <a:srgbClr val="F26B43"/>
          </p15:clr>
        </p15:guide>
        <p15:guide id="31" orient="horz" pos="2432">
          <p15:clr>
            <a:srgbClr val="F26B43"/>
          </p15:clr>
        </p15:guide>
        <p15:guide id="32" orient="horz" pos="2704">
          <p15:clr>
            <a:srgbClr val="F26B43"/>
          </p15:clr>
        </p15:guide>
        <p15:guide id="33" orient="horz" pos="2976">
          <p15:clr>
            <a:srgbClr val="F26B43"/>
          </p15:clr>
        </p15:guide>
        <p15:guide id="34" orient="horz" pos="3249">
          <p15:clr>
            <a:srgbClr val="F26B43"/>
          </p15:clr>
        </p15:guide>
        <p15:guide id="35" orient="horz" pos="3521">
          <p15:clr>
            <a:srgbClr val="F26B43"/>
          </p15:clr>
        </p15:guide>
        <p15:guide id="36" orient="horz" pos="3793">
          <p15:clr>
            <a:srgbClr val="F26B43"/>
          </p15:clr>
        </p15:guide>
        <p15:guide id="37">
          <p15:clr>
            <a:srgbClr val="F26B43"/>
          </p15:clr>
        </p15:guide>
        <p15:guide id="38" pos="7680">
          <p15:clr>
            <a:srgbClr val="F26B43"/>
          </p15:clr>
        </p15:guide>
        <p15:guide id="39" orient="horz">
          <p15:clr>
            <a:srgbClr val="F26B43"/>
          </p15:clr>
        </p15:guide>
        <p15:guide id="40" orient="horz" pos="43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41428B-281E-704E-B8CA-117CE2A2B4F0}"/>
              </a:ext>
            </a:extLst>
          </p:cNvPr>
          <p:cNvSpPr>
            <a:spLocks noGrp="1"/>
          </p:cNvSpPr>
          <p:nvPr>
            <p:ph type="title"/>
          </p:nvPr>
        </p:nvSpPr>
        <p:spPr>
          <a:xfrm>
            <a:off x="1642147" y="301412"/>
            <a:ext cx="8759713" cy="251999"/>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85EA879D-17DE-144C-A4EC-F12299336252}"/>
              </a:ext>
            </a:extLst>
          </p:cNvPr>
          <p:cNvSpPr>
            <a:spLocks noGrp="1"/>
          </p:cNvSpPr>
          <p:nvPr>
            <p:ph type="body" idx="1"/>
          </p:nvPr>
        </p:nvSpPr>
        <p:spPr>
          <a:xfrm>
            <a:off x="752475" y="2133600"/>
            <a:ext cx="5724525" cy="345598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BA68C5EE-5476-BB47-B258-09B75CF8DE68}"/>
              </a:ext>
            </a:extLst>
          </p:cNvPr>
          <p:cNvSpPr>
            <a:spLocks noGrp="1"/>
          </p:cNvSpPr>
          <p:nvPr>
            <p:ph type="sldNum" sz="quarter" idx="4"/>
          </p:nvPr>
        </p:nvSpPr>
        <p:spPr>
          <a:xfrm>
            <a:off x="0" y="6333344"/>
            <a:ext cx="752475" cy="216000"/>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627E537E-375C-8949-88F9-C0FCFF3D6AE8}" type="slidenum">
              <a:rPr lang="en-US" smtClean="0"/>
              <a:pPr/>
              <a:t>‹#›</a:t>
            </a:fld>
            <a:endParaRPr lang="en-US" dirty="0"/>
          </a:p>
        </p:txBody>
      </p:sp>
      <p:pic>
        <p:nvPicPr>
          <p:cNvPr id="10" name="Picture 9">
            <a:extLst>
              <a:ext uri="{FF2B5EF4-FFF2-40B4-BE49-F238E27FC236}">
                <a16:creationId xmlns="" xmlns:a16="http://schemas.microsoft.com/office/drawing/2014/main" id="{F331F611-84BC-9046-88DB-505E9DD6EF2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1522800" cy="835200"/>
          </a:xfrm>
          <a:prstGeom prst="rect">
            <a:avLst/>
          </a:prstGeom>
        </p:spPr>
      </p:pic>
    </p:spTree>
    <p:extLst>
      <p:ext uri="{BB962C8B-B14F-4D97-AF65-F5344CB8AC3E}">
        <p14:creationId xmlns:p14="http://schemas.microsoft.com/office/powerpoint/2010/main" val="8773894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7" r:id="rId4"/>
    <p:sldLayoutId id="2147483700" r:id="rId5"/>
    <p:sldLayoutId id="2147483698" r:id="rId6"/>
    <p:sldLayoutId id="2147483688" r:id="rId7"/>
    <p:sldLayoutId id="2147483761" r:id="rId8"/>
  </p:sldLayoutIdLst>
  <p:hf sldNum="0" hdr="0" dt="0"/>
  <p:txStyles>
    <p:titleStyle>
      <a:lvl1pPr algn="l" defTabSz="914400" rtl="0" eaLnBrk="1" latinLnBrk="0" hangingPunct="1">
        <a:lnSpc>
          <a:spcPct val="90000"/>
        </a:lnSpc>
        <a:spcBef>
          <a:spcPct val="0"/>
        </a:spcBef>
        <a:buNone/>
        <a:defRPr sz="1400" kern="1200">
          <a:solidFill>
            <a:schemeClr val="tx1"/>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buClr>
          <a:schemeClr val="accent1"/>
        </a:buClr>
        <a:buFont typeface="System Font Regular"/>
        <a:buChar char="-"/>
        <a:tabLst/>
        <a:defRPr sz="2400" b="1" kern="1200">
          <a:solidFill>
            <a:schemeClr val="tx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34">
          <p15:clr>
            <a:srgbClr val="F26B43"/>
          </p15:clr>
        </p15:guide>
        <p15:guide id="4" pos="3360">
          <p15:clr>
            <a:srgbClr val="F26B43"/>
          </p15:clr>
        </p15:guide>
        <p15:guide id="5" pos="2878">
          <p15:clr>
            <a:srgbClr val="F26B43"/>
          </p15:clr>
        </p15:guide>
        <p15:guide id="6" pos="2397" userDrawn="1">
          <p15:clr>
            <a:srgbClr val="F26B43"/>
          </p15:clr>
        </p15:guide>
        <p15:guide id="7" pos="1916">
          <p15:clr>
            <a:srgbClr val="F26B43"/>
          </p15:clr>
        </p15:guide>
        <p15:guide id="8" pos="1436">
          <p15:clr>
            <a:srgbClr val="F26B43"/>
          </p15:clr>
        </p15:guide>
        <p15:guide id="9" pos="954" userDrawn="1">
          <p15:clr>
            <a:srgbClr val="F26B43"/>
          </p15:clr>
        </p15:guide>
        <p15:guide id="10" pos="7446">
          <p15:clr>
            <a:srgbClr val="F26B43"/>
          </p15:clr>
        </p15:guide>
        <p15:guide id="11" pos="6244">
          <p15:clr>
            <a:srgbClr val="F26B43"/>
          </p15:clr>
        </p15:guide>
        <p15:guide id="12" pos="4320">
          <p15:clr>
            <a:srgbClr val="F26B43"/>
          </p15:clr>
        </p15:guide>
        <p15:guide id="13" pos="4802">
          <p15:clr>
            <a:srgbClr val="F26B43"/>
          </p15:clr>
        </p15:guide>
        <p15:guide id="14" pos="5282">
          <p15:clr>
            <a:srgbClr val="F26B43"/>
          </p15:clr>
        </p15:guide>
        <p15:guide id="15" pos="6726">
          <p15:clr>
            <a:srgbClr val="F26B43"/>
          </p15:clr>
        </p15:guide>
        <p15:guide id="16" pos="5764">
          <p15:clr>
            <a:srgbClr val="F26B43"/>
          </p15:clr>
        </p15:guide>
        <p15:guide id="17" orient="horz" pos="265">
          <p15:clr>
            <a:srgbClr val="F26B43"/>
          </p15:clr>
        </p15:guide>
        <p15:guide id="18" orient="horz" pos="4055">
          <p15:clr>
            <a:srgbClr val="F26B43"/>
          </p15:clr>
        </p15:guide>
        <p15:guide id="19" pos="474">
          <p15:clr>
            <a:srgbClr val="F26B43"/>
          </p15:clr>
        </p15:guide>
        <p15:guide id="20" pos="7206">
          <p15:clr>
            <a:srgbClr val="F26B43"/>
          </p15:clr>
        </p15:guide>
        <p15:guide id="21" pos="4080">
          <p15:clr>
            <a:srgbClr val="F26B43"/>
          </p15:clr>
        </p15:guide>
        <p15:guide id="22" pos="3600">
          <p15:clr>
            <a:srgbClr val="F26B43"/>
          </p15:clr>
        </p15:guide>
        <p15:guide id="23" pos="715">
          <p15:clr>
            <a:srgbClr val="F26B43"/>
          </p15:clr>
        </p15:guide>
        <p15:guide id="24" pos="6966">
          <p15:clr>
            <a:srgbClr val="F26B43"/>
          </p15:clr>
        </p15:guide>
        <p15:guide id="25" orient="horz" pos="1888">
          <p15:clr>
            <a:srgbClr val="F26B43"/>
          </p15:clr>
        </p15:guide>
        <p15:guide id="26" orient="horz" pos="1616">
          <p15:clr>
            <a:srgbClr val="F26B43"/>
          </p15:clr>
        </p15:guide>
        <p15:guide id="27" orient="horz" pos="1344">
          <p15:clr>
            <a:srgbClr val="F26B43"/>
          </p15:clr>
        </p15:guide>
        <p15:guide id="28" orient="horz" pos="1071">
          <p15:clr>
            <a:srgbClr val="F26B43"/>
          </p15:clr>
        </p15:guide>
        <p15:guide id="29" orient="horz" pos="799">
          <p15:clr>
            <a:srgbClr val="F26B43"/>
          </p15:clr>
        </p15:guide>
        <p15:guide id="30" orient="horz" pos="527">
          <p15:clr>
            <a:srgbClr val="F26B43"/>
          </p15:clr>
        </p15:guide>
        <p15:guide id="31" orient="horz" pos="2432">
          <p15:clr>
            <a:srgbClr val="F26B43"/>
          </p15:clr>
        </p15:guide>
        <p15:guide id="32" orient="horz" pos="2704">
          <p15:clr>
            <a:srgbClr val="F26B43"/>
          </p15:clr>
        </p15:guide>
        <p15:guide id="33" orient="horz" pos="2976">
          <p15:clr>
            <a:srgbClr val="F26B43"/>
          </p15:clr>
        </p15:guide>
        <p15:guide id="34" orient="horz" pos="3249">
          <p15:clr>
            <a:srgbClr val="F26B43"/>
          </p15:clr>
        </p15:guide>
        <p15:guide id="35" orient="horz" pos="3521">
          <p15:clr>
            <a:srgbClr val="F26B43"/>
          </p15:clr>
        </p15:guide>
        <p15:guide id="36" orient="horz" pos="3793">
          <p15:clr>
            <a:srgbClr val="F26B43"/>
          </p15:clr>
        </p15:guide>
        <p15:guide id="37">
          <p15:clr>
            <a:srgbClr val="F26B43"/>
          </p15:clr>
        </p15:guide>
        <p15:guide id="38" pos="7680">
          <p15:clr>
            <a:srgbClr val="F26B43"/>
          </p15:clr>
        </p15:guide>
        <p15:guide id="39" orient="horz">
          <p15:clr>
            <a:srgbClr val="F26B43"/>
          </p15:clr>
        </p15:guide>
        <p15:guide id="40" orient="horz" pos="4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26E4D-AE8C-8041-B1CB-D725E17A778D}"/>
              </a:ext>
            </a:extLst>
          </p:cNvPr>
          <p:cNvSpPr>
            <a:spLocks noGrp="1"/>
          </p:cNvSpPr>
          <p:nvPr>
            <p:ph type="ctrTitle"/>
          </p:nvPr>
        </p:nvSpPr>
        <p:spPr>
          <a:xfrm>
            <a:off x="371475" y="5409742"/>
            <a:ext cx="11449050" cy="732265"/>
          </a:xfrm>
        </p:spPr>
        <p:txBody>
          <a:bodyPr/>
          <a:lstStyle/>
          <a:p>
            <a:pPr>
              <a:lnSpc>
                <a:spcPct val="110000"/>
              </a:lnSpc>
            </a:pPr>
            <a:r>
              <a:rPr lang="en-US" sz="2400" b="1" dirty="0" smtClean="0"/>
              <a:t>Manufacturing 2075:</a:t>
            </a:r>
            <a:r>
              <a:rPr lang="en-US" sz="2400" dirty="0" smtClean="0"/>
              <a:t/>
            </a:r>
            <a:br>
              <a:rPr lang="en-US" sz="2400" dirty="0" smtClean="0"/>
            </a:br>
            <a:r>
              <a:rPr lang="en-US" sz="2400" dirty="0" smtClean="0"/>
              <a:t>Rethinking the role of digital in manufacturing</a:t>
            </a:r>
            <a:endParaRPr lang="en-US" sz="2400" dirty="0"/>
          </a:p>
        </p:txBody>
      </p:sp>
      <p:sp>
        <p:nvSpPr>
          <p:cNvPr id="13" name="Text Placeholder 12">
            <a:extLst>
              <a:ext uri="{FF2B5EF4-FFF2-40B4-BE49-F238E27FC236}">
                <a16:creationId xmlns="" xmlns:a16="http://schemas.microsoft.com/office/drawing/2014/main" id="{23C173EB-9750-7C4D-A0F2-9658694E9EE2}"/>
              </a:ext>
            </a:extLst>
          </p:cNvPr>
          <p:cNvSpPr>
            <a:spLocks noGrp="1"/>
          </p:cNvSpPr>
          <p:nvPr>
            <p:ph type="body" sz="quarter" idx="14"/>
          </p:nvPr>
        </p:nvSpPr>
        <p:spPr>
          <a:xfrm>
            <a:off x="8702566" y="5394189"/>
            <a:ext cx="2837793" cy="747818"/>
          </a:xfrm>
        </p:spPr>
        <p:txBody>
          <a:bodyPr/>
          <a:lstStyle/>
          <a:p>
            <a:pPr algn="r"/>
            <a:r>
              <a:rPr lang="en-US" dirty="0" smtClean="0"/>
              <a:t>Dr Nick Wright</a:t>
            </a:r>
          </a:p>
          <a:p>
            <a:pPr algn="r"/>
            <a:r>
              <a:rPr lang="en-US" dirty="0" smtClean="0"/>
              <a:t>Digital Catapult</a:t>
            </a:r>
            <a:endParaRPr lang="en-US" dirty="0"/>
          </a:p>
        </p:txBody>
      </p:sp>
    </p:spTree>
    <p:extLst>
      <p:ext uri="{BB962C8B-B14F-4D97-AF65-F5344CB8AC3E}">
        <p14:creationId xmlns:p14="http://schemas.microsoft.com/office/powerpoint/2010/main" val="2716575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t="-777" b="-777"/>
          <a:stretch/>
        </p:blipFill>
        <p:spPr>
          <a:xfrm rot="16200000">
            <a:off x="2980053" y="-2623907"/>
            <a:ext cx="6364416" cy="13278678"/>
          </a:xfrm>
          <a:prstGeom prst="rect">
            <a:avLst/>
          </a:prstGeom>
        </p:spPr>
      </p:pic>
      <p:sp>
        <p:nvSpPr>
          <p:cNvPr id="7" name="Content Placeholder 3"/>
          <p:cNvSpPr>
            <a:spLocks noGrp="1"/>
          </p:cNvSpPr>
          <p:nvPr>
            <p:ph sz="quarter" idx="14"/>
          </p:nvPr>
        </p:nvSpPr>
        <p:spPr>
          <a:xfrm>
            <a:off x="1409906" y="3430886"/>
            <a:ext cx="9504708" cy="1169089"/>
          </a:xfrm>
        </p:spPr>
        <p:txBody>
          <a:bodyPr/>
          <a:lstStyle/>
          <a:p>
            <a:pPr algn="ctr"/>
            <a:r>
              <a:rPr lang="en-US" sz="4800" b="0" dirty="0">
                <a:solidFill>
                  <a:schemeClr val="bg1"/>
                </a:solidFill>
              </a:rPr>
              <a:t>Optimisation </a:t>
            </a:r>
            <a:endParaRPr lang="en-US" sz="4800" b="0" dirty="0" smtClean="0">
              <a:solidFill>
                <a:schemeClr val="bg1"/>
              </a:solidFill>
            </a:endParaRPr>
          </a:p>
          <a:p>
            <a:pPr algn="ctr"/>
            <a:r>
              <a:rPr lang="en-US" sz="4800" b="0" dirty="0" smtClean="0">
                <a:solidFill>
                  <a:schemeClr val="bg1"/>
                </a:solidFill>
              </a:rPr>
              <a:t>powered by</a:t>
            </a:r>
          </a:p>
          <a:p>
            <a:pPr algn="ctr"/>
            <a:r>
              <a:rPr lang="en-US" sz="4800" b="0" dirty="0" smtClean="0">
                <a:solidFill>
                  <a:schemeClr val="bg1"/>
                </a:solidFill>
              </a:rPr>
              <a:t> Artificial Intelligence</a:t>
            </a:r>
            <a:endParaRPr lang="en-US" sz="4800" b="0" dirty="0">
              <a:solidFill>
                <a:schemeClr val="bg1"/>
              </a:solidFill>
            </a:endParaRPr>
          </a:p>
        </p:txBody>
      </p:sp>
      <p:sp>
        <p:nvSpPr>
          <p:cNvPr id="8"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693195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421"/>
          <a:stretch/>
        </p:blipFill>
        <p:spPr>
          <a:xfrm>
            <a:off x="0" y="833226"/>
            <a:ext cx="6070600" cy="6149465"/>
          </a:xfrm>
          <a:prstGeom prst="rect">
            <a:avLst/>
          </a:prstGeom>
        </p:spPr>
      </p:pic>
      <p:sp>
        <p:nvSpPr>
          <p:cNvPr id="11" name="Content Placeholder 7">
            <a:extLst>
              <a:ext uri="{FF2B5EF4-FFF2-40B4-BE49-F238E27FC236}">
                <a16:creationId xmlns="" xmlns:a16="http://schemas.microsoft.com/office/drawing/2014/main" id="{E2DDE008-8952-1041-9BE4-E18079BC2F47}"/>
              </a:ext>
            </a:extLst>
          </p:cNvPr>
          <p:cNvSpPr txBox="1">
            <a:spLocks/>
          </p:cNvSpPr>
          <p:nvPr/>
        </p:nvSpPr>
        <p:spPr>
          <a:xfrm>
            <a:off x="6778171" y="1567544"/>
            <a:ext cx="5007429" cy="4387652"/>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buFont typeface="System Font Regular"/>
              <a:buNone/>
            </a:pPr>
            <a:r>
              <a:rPr lang="en-US" sz="1800" dirty="0" smtClean="0"/>
              <a:t>Product performance</a:t>
            </a:r>
          </a:p>
          <a:p>
            <a:pPr marL="280988" lvl="2" indent="-285750"/>
            <a:r>
              <a:rPr lang="en-GB" sz="1600" dirty="0"/>
              <a:t>Leading-edge, modern buildings are routinely found using up to 3.5 times more energy than their design had allowed </a:t>
            </a:r>
            <a:r>
              <a:rPr lang="en-GB" sz="1600" dirty="0" smtClean="0"/>
              <a:t>for</a:t>
            </a:r>
            <a:r>
              <a:rPr lang="en-GB" sz="1600" baseline="30000" dirty="0" smtClean="0"/>
              <a:t>1</a:t>
            </a:r>
            <a:endParaRPr lang="en-GB" sz="1600" baseline="30000" dirty="0"/>
          </a:p>
          <a:p>
            <a:pPr marL="0" indent="-4762">
              <a:buNone/>
            </a:pPr>
            <a:r>
              <a:rPr lang="en-US" sz="1800" dirty="0" smtClean="0"/>
              <a:t>Availability of data</a:t>
            </a:r>
          </a:p>
          <a:p>
            <a:pPr marL="280988" lvl="2" indent="-285750"/>
            <a:r>
              <a:rPr lang="en-GB" sz="1600" dirty="0"/>
              <a:t>Building management systems have evolved using IoT and </a:t>
            </a:r>
            <a:r>
              <a:rPr lang="en-GB" sz="1600" dirty="0" smtClean="0"/>
              <a:t>analytics</a:t>
            </a:r>
            <a:r>
              <a:rPr lang="en-US" sz="1600" dirty="0" smtClean="0"/>
              <a:t>, making them critical to building performance</a:t>
            </a:r>
          </a:p>
          <a:p>
            <a:pPr marL="280988" lvl="2" indent="-285750"/>
            <a:r>
              <a:rPr lang="en-US" sz="1600" dirty="0" smtClean="0"/>
              <a:t>Improperly configured BMS are believed to account for 20% of building energy usage</a:t>
            </a:r>
            <a:r>
              <a:rPr lang="en-US" sz="1600" baseline="30000" dirty="0" smtClean="0"/>
              <a:t>2</a:t>
            </a:r>
          </a:p>
          <a:p>
            <a:pPr marL="0" indent="-4762">
              <a:buNone/>
            </a:pPr>
            <a:r>
              <a:rPr lang="en-US" sz="1800" dirty="0" smtClean="0"/>
              <a:t>Optimise the use of data</a:t>
            </a:r>
          </a:p>
          <a:p>
            <a:pPr marL="280988" lvl="2" indent="-285750"/>
            <a:r>
              <a:rPr lang="en-US" sz="1600" dirty="0" smtClean="0"/>
              <a:t>Opportunity to use rich data sets produced in running buildings to advance generative design for future design and in ongoing operation of the building to improve energy consumption</a:t>
            </a:r>
          </a:p>
        </p:txBody>
      </p:sp>
      <p:sp>
        <p:nvSpPr>
          <p:cNvPr id="5" name="TextBox 4"/>
          <p:cNvSpPr txBox="1"/>
          <p:nvPr/>
        </p:nvSpPr>
        <p:spPr>
          <a:xfrm>
            <a:off x="8922007" y="6538330"/>
            <a:ext cx="3173011" cy="338554"/>
          </a:xfrm>
          <a:prstGeom prst="rect">
            <a:avLst/>
          </a:prstGeom>
          <a:noFill/>
        </p:spPr>
        <p:txBody>
          <a:bodyPr wrap="square" rtlCol="0">
            <a:spAutoFit/>
          </a:bodyPr>
          <a:lstStyle/>
          <a:p>
            <a:pPr marL="228600" indent="-228600">
              <a:buAutoNum type="arabicPeriod"/>
            </a:pPr>
            <a:r>
              <a:rPr lang="en-GB" sz="800" dirty="0" smtClean="0"/>
              <a:t>Building Data Exchange</a:t>
            </a:r>
          </a:p>
          <a:p>
            <a:pPr marL="228600" indent="-228600">
              <a:buAutoNum type="arabicPeriod"/>
            </a:pPr>
            <a:r>
              <a:rPr lang="en-GB" sz="800" dirty="0" smtClean="0"/>
              <a:t>Advanced </a:t>
            </a:r>
            <a:r>
              <a:rPr lang="en-GB" sz="800" dirty="0"/>
              <a:t>Sensors and Controls </a:t>
            </a:r>
            <a:r>
              <a:rPr lang="en-GB" sz="800" dirty="0" smtClean="0"/>
              <a:t>for Building </a:t>
            </a:r>
            <a:r>
              <a:rPr lang="en-GB" sz="800" dirty="0"/>
              <a:t>Applications:</a:t>
            </a:r>
          </a:p>
        </p:txBody>
      </p:sp>
      <p:sp>
        <p:nvSpPr>
          <p:cNvPr id="7"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203496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421"/>
          <a:stretch/>
        </p:blipFill>
        <p:spPr>
          <a:xfrm>
            <a:off x="0" y="833226"/>
            <a:ext cx="6070600" cy="6149465"/>
          </a:xfrm>
          <a:prstGeom prst="rect">
            <a:avLst/>
          </a:prstGeom>
        </p:spPr>
      </p:pic>
      <p:sp>
        <p:nvSpPr>
          <p:cNvPr id="7" name="Content Placeholder 7">
            <a:extLst>
              <a:ext uri="{FF2B5EF4-FFF2-40B4-BE49-F238E27FC236}">
                <a16:creationId xmlns="" xmlns:a16="http://schemas.microsoft.com/office/drawing/2014/main" id="{E2DDE008-8952-1041-9BE4-E18079BC2F47}"/>
              </a:ext>
            </a:extLst>
          </p:cNvPr>
          <p:cNvSpPr txBox="1">
            <a:spLocks/>
          </p:cNvSpPr>
          <p:nvPr/>
        </p:nvSpPr>
        <p:spPr>
          <a:xfrm>
            <a:off x="6778171" y="1567544"/>
            <a:ext cx="5007429" cy="4387652"/>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buNone/>
            </a:pPr>
            <a:r>
              <a:rPr lang="en-US" sz="1800" dirty="0" smtClean="0"/>
              <a:t>Artificial Intelligence &amp; Machine Learning</a:t>
            </a:r>
          </a:p>
          <a:p>
            <a:pPr marL="280988" lvl="2" indent="-285750"/>
            <a:r>
              <a:rPr lang="en-GB" sz="1600" dirty="0"/>
              <a:t>AI is no single technique and our modern perspective on AI has shifted from rules based code to dynamic processing which uses vast quantities of data to classify details of a model </a:t>
            </a:r>
            <a:r>
              <a:rPr lang="en-GB" sz="1600" dirty="0" smtClean="0"/>
              <a:t>system</a:t>
            </a:r>
            <a:endParaRPr lang="en-GB" sz="1600" dirty="0"/>
          </a:p>
          <a:p>
            <a:pPr marL="0" indent="-4762">
              <a:buNone/>
            </a:pPr>
            <a:r>
              <a:rPr lang="en-US" sz="1800" dirty="0" smtClean="0"/>
              <a:t>UK Capability</a:t>
            </a:r>
          </a:p>
          <a:p>
            <a:pPr marL="280988" lvl="2" indent="-285750"/>
            <a:r>
              <a:rPr lang="en-US" sz="1600" dirty="0" smtClean="0"/>
              <a:t>Types of people and company exist outside the manufacturing ecosystem</a:t>
            </a:r>
          </a:p>
          <a:p>
            <a:pPr marL="280988" lvl="2" indent="-285750"/>
            <a:r>
              <a:rPr lang="en-US" sz="1600" dirty="0" smtClean="0"/>
              <a:t>Out of around 1000 UK AI companies, only 2% have applications in the manufacturing sector</a:t>
            </a:r>
          </a:p>
          <a:p>
            <a:pPr marL="0" indent="-4762">
              <a:buNone/>
            </a:pPr>
            <a:r>
              <a:rPr lang="en-US" sz="1800" dirty="0"/>
              <a:t>£199 billion opportunity for UK manufacturing</a:t>
            </a:r>
          </a:p>
          <a:p>
            <a:pPr marL="280988" lvl="2" indent="-285750"/>
            <a:r>
              <a:rPr lang="en-GB" sz="1600" dirty="0" smtClean="0"/>
              <a:t>The value </a:t>
            </a:r>
            <a:r>
              <a:rPr lang="en-GB" sz="1600" dirty="0"/>
              <a:t>at stake to the </a:t>
            </a:r>
            <a:r>
              <a:rPr lang="en-GB" sz="1600" dirty="0" smtClean="0"/>
              <a:t>UK economy </a:t>
            </a:r>
            <a:r>
              <a:rPr lang="en-GB" sz="1600" dirty="0"/>
              <a:t>between 2017 and </a:t>
            </a:r>
            <a:r>
              <a:rPr lang="en-GB" sz="1600" dirty="0" smtClean="0"/>
              <a:t>2027 </a:t>
            </a:r>
          </a:p>
          <a:p>
            <a:pPr marL="280988" lvl="2" indent="-285750"/>
            <a:r>
              <a:rPr lang="en-US" sz="1600" dirty="0" smtClean="0"/>
              <a:t>This represents 43% of the of the benefits in Made Smarter</a:t>
            </a:r>
            <a:endParaRPr lang="en-US" sz="1600" dirty="0"/>
          </a:p>
          <a:p>
            <a:pPr marL="280988" lvl="2" indent="-285750"/>
            <a:endParaRPr lang="en-US" sz="1600" dirty="0" smtClean="0"/>
          </a:p>
        </p:txBody>
      </p:sp>
      <p:sp>
        <p:nvSpPr>
          <p:cNvPr id="8"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1831701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1243"/>
          <a:stretch/>
        </p:blipFill>
        <p:spPr>
          <a:xfrm>
            <a:off x="-59961" y="836612"/>
            <a:ext cx="6155960" cy="6103833"/>
          </a:xfrm>
          <a:prstGeom prst="rect">
            <a:avLst/>
          </a:prstGeom>
        </p:spPr>
      </p:pic>
      <p:sp>
        <p:nvSpPr>
          <p:cNvPr id="9" name="Content Placeholder 7">
            <a:extLst>
              <a:ext uri="{FF2B5EF4-FFF2-40B4-BE49-F238E27FC236}">
                <a16:creationId xmlns="" xmlns:a16="http://schemas.microsoft.com/office/drawing/2014/main" id="{E2DDE008-8952-1041-9BE4-E18079BC2F47}"/>
              </a:ext>
            </a:extLst>
          </p:cNvPr>
          <p:cNvSpPr txBox="1">
            <a:spLocks/>
          </p:cNvSpPr>
          <p:nvPr/>
        </p:nvSpPr>
        <p:spPr>
          <a:xfrm>
            <a:off x="6778171" y="1567544"/>
            <a:ext cx="5007429" cy="4387652"/>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buFont typeface="System Font Regular"/>
              <a:buNone/>
            </a:pPr>
            <a:r>
              <a:rPr lang="en-US" sz="1800" dirty="0" smtClean="0"/>
              <a:t>Capability</a:t>
            </a:r>
          </a:p>
          <a:p>
            <a:pPr marL="280988" lvl="2" indent="-285750"/>
            <a:r>
              <a:rPr lang="en-US" sz="1600" dirty="0" smtClean="0"/>
              <a:t>Accelerating </a:t>
            </a:r>
            <a:r>
              <a:rPr lang="en-US" sz="1600" dirty="0"/>
              <a:t>these ideas and unlock value for </a:t>
            </a:r>
            <a:r>
              <a:rPr lang="en-US" sz="1600" dirty="0" smtClean="0"/>
              <a:t/>
            </a:r>
            <a:br>
              <a:rPr lang="en-US" sz="1600" dirty="0" smtClean="0"/>
            </a:br>
            <a:r>
              <a:rPr lang="en-US" sz="1600" dirty="0" smtClean="0"/>
              <a:t>UK </a:t>
            </a:r>
            <a:r>
              <a:rPr lang="en-US" sz="1600" dirty="0"/>
              <a:t>manufacturing sits in the tech ecosystem</a:t>
            </a:r>
            <a:endParaRPr lang="en-US" sz="1600" dirty="0" smtClean="0"/>
          </a:p>
          <a:p>
            <a:pPr marL="0" indent="-4762">
              <a:buNone/>
            </a:pPr>
            <a:r>
              <a:rPr lang="en-US" sz="1800" dirty="0" smtClean="0"/>
              <a:t>Funding</a:t>
            </a:r>
          </a:p>
          <a:p>
            <a:pPr marL="280988" lvl="2" indent="-285750"/>
            <a:r>
              <a:rPr lang="en-US" sz="1600" dirty="0"/>
              <a:t>Tech in the UK is stronger than </a:t>
            </a:r>
            <a:r>
              <a:rPr lang="en-US" sz="1600" dirty="0" smtClean="0"/>
              <a:t>ever, having </a:t>
            </a:r>
            <a:r>
              <a:rPr lang="en-US" sz="1600" dirty="0"/>
              <a:t>received over £5 billion in venture capital funding since 2016. M</a:t>
            </a:r>
            <a:r>
              <a:rPr lang="en-US" sz="1600" dirty="0" smtClean="0"/>
              <a:t>ore </a:t>
            </a:r>
            <a:r>
              <a:rPr lang="en-US" sz="1600" dirty="0"/>
              <a:t>than </a:t>
            </a:r>
            <a:r>
              <a:rPr lang="en-US" sz="1600" dirty="0" smtClean="0"/>
              <a:t>France, Germany </a:t>
            </a:r>
            <a:r>
              <a:rPr lang="en-US" sz="1600" dirty="0"/>
              <a:t>and </a:t>
            </a:r>
            <a:r>
              <a:rPr lang="en-US" sz="1600" dirty="0" smtClean="0"/>
              <a:t>Sweden combined</a:t>
            </a:r>
            <a:r>
              <a:rPr lang="en-US" sz="1600" dirty="0"/>
              <a:t> </a:t>
            </a:r>
            <a:endParaRPr lang="en-US" sz="1600" dirty="0" smtClean="0"/>
          </a:p>
          <a:p>
            <a:pPr marL="0" indent="-4762">
              <a:buNone/>
            </a:pPr>
            <a:r>
              <a:rPr lang="en-US" sz="1800" dirty="0" smtClean="0"/>
              <a:t>Opportunities</a:t>
            </a:r>
          </a:p>
          <a:p>
            <a:pPr marL="280988" lvl="2" indent="-285750"/>
            <a:r>
              <a:rPr lang="en-US" sz="1600" dirty="0"/>
              <a:t>Many </a:t>
            </a:r>
            <a:r>
              <a:rPr lang="en-US" sz="1600" dirty="0" smtClean="0"/>
              <a:t>tech companies </a:t>
            </a:r>
            <a:r>
              <a:rPr lang="en-US" sz="1600" dirty="0"/>
              <a:t>don’t realise the opportunity </a:t>
            </a:r>
            <a:r>
              <a:rPr lang="en-US" sz="1600" dirty="0" smtClean="0"/>
              <a:t/>
            </a:r>
            <a:br>
              <a:rPr lang="en-US" sz="1600" dirty="0" smtClean="0"/>
            </a:br>
            <a:r>
              <a:rPr lang="en-US" sz="1600" dirty="0" smtClean="0"/>
              <a:t>that </a:t>
            </a:r>
            <a:r>
              <a:rPr lang="en-US" sz="1600" dirty="0"/>
              <a:t>awaits them in the manufacturing </a:t>
            </a:r>
            <a:r>
              <a:rPr lang="en-US" sz="1600" dirty="0" smtClean="0"/>
              <a:t>sector</a:t>
            </a:r>
          </a:p>
          <a:p>
            <a:pPr marL="0" indent="-4762">
              <a:buNone/>
            </a:pPr>
            <a:r>
              <a:rPr lang="en-US" sz="1800" dirty="0" smtClean="0"/>
              <a:t>Collaborate</a:t>
            </a:r>
            <a:endParaRPr lang="en-US" sz="1800" dirty="0"/>
          </a:p>
          <a:p>
            <a:pPr marL="280988" lvl="2" indent="-285750"/>
            <a:r>
              <a:rPr lang="en-US" sz="1600" dirty="0"/>
              <a:t>Digital Catapult has developed a network of over </a:t>
            </a:r>
            <a:r>
              <a:rPr lang="en-US" sz="1600" dirty="0" smtClean="0"/>
              <a:t>12,000 startups and scaleups, having </a:t>
            </a:r>
            <a:r>
              <a:rPr lang="en-US" sz="1600" dirty="0"/>
              <a:t>worked directly </a:t>
            </a:r>
            <a:r>
              <a:rPr lang="en-US" sz="1600" dirty="0" smtClean="0"/>
              <a:t>with over 2,500</a:t>
            </a:r>
            <a:endParaRPr lang="en-US" dirty="0"/>
          </a:p>
        </p:txBody>
      </p:sp>
      <p:sp>
        <p:nvSpPr>
          <p:cNvPr id="11"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557174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66387" y="836614"/>
            <a:ext cx="4106143" cy="616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xmlns="" id="{10F79505-5C82-BA48-B003-9B0B74945846}"/>
              </a:ext>
            </a:extLst>
          </p:cNvPr>
          <p:cNvSpPr>
            <a:spLocks noGrp="1"/>
          </p:cNvSpPr>
          <p:nvPr>
            <p:ph type="sldNum" sz="quarter" idx="12"/>
          </p:nvPr>
        </p:nvSpPr>
        <p:spPr/>
        <p:txBody>
          <a:bodyPr/>
          <a:lstStyle/>
          <a:p>
            <a:fld id="{627E537E-375C-8949-88F9-C0FCFF3D6AE8}" type="slidenum">
              <a:rPr lang="en-US" smtClean="0"/>
              <a:t>14</a:t>
            </a:fld>
            <a:endParaRPr lang="en-US" dirty="0"/>
          </a:p>
        </p:txBody>
      </p:sp>
      <p:sp>
        <p:nvSpPr>
          <p:cNvPr id="14" name="Content Placeholder 7">
            <a:extLst>
              <a:ext uri="{FF2B5EF4-FFF2-40B4-BE49-F238E27FC236}">
                <a16:creationId xmlns:a16="http://schemas.microsoft.com/office/drawing/2014/main" xmlns="" id="{E2DDE008-8952-1041-9BE4-E18079BC2F47}"/>
              </a:ext>
            </a:extLst>
          </p:cNvPr>
          <p:cNvSpPr txBox="1">
            <a:spLocks/>
          </p:cNvSpPr>
          <p:nvPr/>
        </p:nvSpPr>
        <p:spPr>
          <a:xfrm>
            <a:off x="5075358" y="2794156"/>
            <a:ext cx="2097639" cy="460908"/>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lgn="ctr">
              <a:buNone/>
            </a:pPr>
            <a:r>
              <a:rPr lang="en-US" sz="1600" dirty="0">
                <a:solidFill>
                  <a:schemeClr val="bg1"/>
                </a:solidFill>
              </a:rPr>
              <a:t>DLT Field Labs</a:t>
            </a:r>
            <a:endParaRPr lang="en-US" sz="1600" dirty="0" smtClean="0">
              <a:solidFill>
                <a:schemeClr val="bg1"/>
              </a:solidFill>
            </a:endParaRPr>
          </a:p>
        </p:txBody>
      </p:sp>
      <p:sp>
        <p:nvSpPr>
          <p:cNvPr id="3" name="Rectangle 2"/>
          <p:cNvSpPr/>
          <p:nvPr/>
        </p:nvSpPr>
        <p:spPr>
          <a:xfrm>
            <a:off x="-39756" y="836614"/>
            <a:ext cx="4106143" cy="602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163289" y="836614"/>
            <a:ext cx="4106143" cy="61605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7">
            <a:extLst>
              <a:ext uri="{FF2B5EF4-FFF2-40B4-BE49-F238E27FC236}">
                <a16:creationId xmlns:a16="http://schemas.microsoft.com/office/drawing/2014/main" xmlns="" id="{E2DDE008-8952-1041-9BE4-E18079BC2F47}"/>
              </a:ext>
            </a:extLst>
          </p:cNvPr>
          <p:cNvSpPr txBox="1">
            <a:spLocks/>
          </p:cNvSpPr>
          <p:nvPr/>
        </p:nvSpPr>
        <p:spPr>
          <a:xfrm>
            <a:off x="906915" y="2794156"/>
            <a:ext cx="2097639" cy="460908"/>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lgn="ctr">
              <a:buNone/>
            </a:pPr>
            <a:r>
              <a:rPr lang="en-US" sz="1600" dirty="0" smtClean="0">
                <a:solidFill>
                  <a:schemeClr val="bg1"/>
                </a:solidFill>
              </a:rPr>
              <a:t>Future Networks Lab</a:t>
            </a:r>
          </a:p>
        </p:txBody>
      </p:sp>
      <p:sp>
        <p:nvSpPr>
          <p:cNvPr id="15" name="Content Placeholder 7">
            <a:extLst>
              <a:ext uri="{FF2B5EF4-FFF2-40B4-BE49-F238E27FC236}">
                <a16:creationId xmlns:a16="http://schemas.microsoft.com/office/drawing/2014/main" xmlns="" id="{E2DDE008-8952-1041-9BE4-E18079BC2F47}"/>
              </a:ext>
            </a:extLst>
          </p:cNvPr>
          <p:cNvSpPr txBox="1">
            <a:spLocks/>
          </p:cNvSpPr>
          <p:nvPr/>
        </p:nvSpPr>
        <p:spPr>
          <a:xfrm>
            <a:off x="9147499" y="2794156"/>
            <a:ext cx="2097639" cy="460908"/>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lgn="ctr">
              <a:buNone/>
            </a:pPr>
            <a:r>
              <a:rPr lang="en-US" sz="1600" dirty="0" smtClean="0">
                <a:solidFill>
                  <a:schemeClr val="bg1"/>
                </a:solidFill>
              </a:rPr>
              <a:t>MI Sprints</a:t>
            </a:r>
          </a:p>
        </p:txBody>
      </p:sp>
      <p:sp>
        <p:nvSpPr>
          <p:cNvPr id="19" name="Content Placeholder 7">
            <a:extLst>
              <a:ext uri="{FF2B5EF4-FFF2-40B4-BE49-F238E27FC236}">
                <a16:creationId xmlns:a16="http://schemas.microsoft.com/office/drawing/2014/main" xmlns="" id="{E2DDE008-8952-1041-9BE4-E18079BC2F47}"/>
              </a:ext>
            </a:extLst>
          </p:cNvPr>
          <p:cNvSpPr txBox="1">
            <a:spLocks/>
          </p:cNvSpPr>
          <p:nvPr/>
        </p:nvSpPr>
        <p:spPr>
          <a:xfrm>
            <a:off x="4603067" y="3538267"/>
            <a:ext cx="3029306" cy="460908"/>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lgn="ctr">
              <a:buNone/>
            </a:pPr>
            <a:r>
              <a:rPr lang="en-US" sz="1600" b="0" dirty="0">
                <a:solidFill>
                  <a:schemeClr val="bg1"/>
                </a:solidFill>
              </a:rPr>
              <a:t>DLT Field Labs provide an opportunity for companies to work together to develop, deploy and test DLT applications in real world (and close to real world) environments.</a:t>
            </a:r>
            <a:endParaRPr lang="en-US" sz="1600" b="0" dirty="0" smtClean="0">
              <a:solidFill>
                <a:schemeClr val="bg1"/>
              </a:solidFill>
            </a:endParaRPr>
          </a:p>
        </p:txBody>
      </p:sp>
      <p:sp>
        <p:nvSpPr>
          <p:cNvPr id="20" name="Content Placeholder 7">
            <a:extLst>
              <a:ext uri="{FF2B5EF4-FFF2-40B4-BE49-F238E27FC236}">
                <a16:creationId xmlns:a16="http://schemas.microsoft.com/office/drawing/2014/main" xmlns="" id="{E2DDE008-8952-1041-9BE4-E18079BC2F47}"/>
              </a:ext>
            </a:extLst>
          </p:cNvPr>
          <p:cNvSpPr txBox="1">
            <a:spLocks/>
          </p:cNvSpPr>
          <p:nvPr/>
        </p:nvSpPr>
        <p:spPr>
          <a:xfrm>
            <a:off x="506165" y="3538267"/>
            <a:ext cx="3029306" cy="460908"/>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lgn="ctr">
              <a:buNone/>
            </a:pPr>
            <a:r>
              <a:rPr lang="en-US" sz="1600" b="0" dirty="0">
                <a:solidFill>
                  <a:schemeClr val="bg1"/>
                </a:solidFill>
              </a:rPr>
              <a:t>The Future Networks Lab is a unique facility to develop, test and innovate with the world’s leading future networks technologies in a product-agnostic environment.</a:t>
            </a:r>
            <a:endParaRPr lang="en-US" sz="1600" b="0" dirty="0" smtClean="0">
              <a:solidFill>
                <a:schemeClr val="bg1"/>
              </a:solidFill>
            </a:endParaRPr>
          </a:p>
        </p:txBody>
      </p:sp>
      <p:sp>
        <p:nvSpPr>
          <p:cNvPr id="21" name="Content Placeholder 7">
            <a:extLst>
              <a:ext uri="{FF2B5EF4-FFF2-40B4-BE49-F238E27FC236}">
                <a16:creationId xmlns:a16="http://schemas.microsoft.com/office/drawing/2014/main" xmlns="" id="{E2DDE008-8952-1041-9BE4-E18079BC2F47}"/>
              </a:ext>
            </a:extLst>
          </p:cNvPr>
          <p:cNvSpPr txBox="1">
            <a:spLocks/>
          </p:cNvSpPr>
          <p:nvPr/>
        </p:nvSpPr>
        <p:spPr>
          <a:xfrm>
            <a:off x="8943601" y="3517212"/>
            <a:ext cx="2387434" cy="503018"/>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lgn="ctr">
              <a:buNone/>
            </a:pPr>
            <a:r>
              <a:rPr lang="en-US" sz="1600" b="0" dirty="0">
                <a:solidFill>
                  <a:schemeClr val="bg1"/>
                </a:solidFill>
              </a:rPr>
              <a:t>MI Sprints help organisations adopt AI by facilitating low-risk, high impact AI proof of concept (PoC) projects between large organisations and </a:t>
            </a:r>
            <a:r>
              <a:rPr lang="en-US" sz="1600" b="0" dirty="0" smtClean="0">
                <a:solidFill>
                  <a:schemeClr val="bg1"/>
                </a:solidFill>
              </a:rPr>
              <a:t/>
            </a:r>
            <a:br>
              <a:rPr lang="en-US" sz="1600" b="0" dirty="0" smtClean="0">
                <a:solidFill>
                  <a:schemeClr val="bg1"/>
                </a:solidFill>
              </a:rPr>
            </a:br>
            <a:r>
              <a:rPr lang="en-US" sz="1600" b="0" dirty="0" smtClean="0">
                <a:solidFill>
                  <a:schemeClr val="bg1"/>
                </a:solidFill>
              </a:rPr>
              <a:t>AI </a:t>
            </a:r>
            <a:r>
              <a:rPr lang="en-US" sz="1600" b="0" dirty="0">
                <a:solidFill>
                  <a:schemeClr val="bg1"/>
                </a:solidFill>
              </a:rPr>
              <a:t>startups</a:t>
            </a:r>
            <a:endParaRPr lang="en-US" sz="1600" b="0" dirty="0" smtClean="0">
              <a:solidFill>
                <a:schemeClr val="bg1"/>
              </a:solidFill>
            </a:endParaRPr>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7553" y="1735001"/>
            <a:ext cx="553248" cy="617578"/>
          </a:xfrm>
          <a:prstGeom prst="rect">
            <a:avLst/>
          </a:prstGeom>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67576" y="1377688"/>
            <a:ext cx="917645" cy="1310185"/>
          </a:xfrm>
          <a:prstGeom prst="rect">
            <a:avLst/>
          </a:prstGeom>
        </p:spPr>
      </p:pic>
      <p:pic>
        <p:nvPicPr>
          <p:cNvPr id="24" name="Picture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V="1">
            <a:off x="9902149" y="1682507"/>
            <a:ext cx="637663" cy="694163"/>
          </a:xfrm>
          <a:prstGeom prst="rect">
            <a:avLst/>
          </a:prstGeom>
        </p:spPr>
      </p:pic>
      <p:sp>
        <p:nvSpPr>
          <p:cNvPr id="25"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1746980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0731" y="839761"/>
            <a:ext cx="9027359" cy="6018239"/>
          </a:xfrm>
          <a:prstGeom prst="rect">
            <a:avLst/>
          </a:prstGeom>
        </p:spPr>
      </p:pic>
      <p:sp>
        <p:nvSpPr>
          <p:cNvPr id="14"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
        <p:nvSpPr>
          <p:cNvPr id="15" name="Text Placeholder 4">
            <a:extLst>
              <a:ext uri="{FF2B5EF4-FFF2-40B4-BE49-F238E27FC236}">
                <a16:creationId xmlns="" xmlns:a16="http://schemas.microsoft.com/office/drawing/2014/main" id="{836A73BA-8593-1046-B842-19818440F569}"/>
              </a:ext>
            </a:extLst>
          </p:cNvPr>
          <p:cNvSpPr txBox="1">
            <a:spLocks/>
          </p:cNvSpPr>
          <p:nvPr/>
        </p:nvSpPr>
        <p:spPr>
          <a:xfrm>
            <a:off x="1162541" y="2785997"/>
            <a:ext cx="3918914" cy="2190404"/>
          </a:xfrm>
          <a:prstGeom prst="rect">
            <a:avLst/>
          </a:prstGeom>
        </p:spPr>
        <p:txBody>
          <a:bodyPr/>
          <a:lst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buClr>
                <a:schemeClr val="accent1"/>
              </a:buClr>
              <a:buFont typeface="System Font Regular"/>
              <a:buChar char="-"/>
              <a:tabLst/>
              <a:defRPr sz="2400" b="1" kern="1200">
                <a:solidFill>
                  <a:schemeClr val="tx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dirty="0" smtClean="0"/>
              <a:t>We can’t do this on our own – partnerships and collaboration are vital to be able to deliver the potential of advanced digital technology in the manufacturing sector</a:t>
            </a:r>
          </a:p>
        </p:txBody>
      </p:sp>
    </p:spTree>
    <p:extLst>
      <p:ext uri="{BB962C8B-B14F-4D97-AF65-F5344CB8AC3E}">
        <p14:creationId xmlns:p14="http://schemas.microsoft.com/office/powerpoint/2010/main" val="189627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 xmlns:a16="http://schemas.microsoft.com/office/drawing/2014/main" id="{23C173EB-9750-7C4D-A0F2-9658694E9EE2}"/>
              </a:ext>
            </a:extLst>
          </p:cNvPr>
          <p:cNvSpPr>
            <a:spLocks noGrp="1"/>
          </p:cNvSpPr>
          <p:nvPr>
            <p:ph type="body" sz="quarter" idx="14"/>
          </p:nvPr>
        </p:nvSpPr>
        <p:spPr/>
        <p:txBody>
          <a:bodyPr/>
          <a:lstStyle/>
          <a:p>
            <a:r>
              <a:rPr lang="en-US" dirty="0"/>
              <a:t>Digital Catapult</a:t>
            </a:r>
          </a:p>
          <a:p>
            <a:r>
              <a:rPr lang="en-US" b="0" dirty="0"/>
              <a:t>www.digicatapult.org.uk </a:t>
            </a:r>
          </a:p>
          <a:p>
            <a:pPr lvl="1"/>
            <a:r>
              <a:rPr lang="en-US" dirty="0"/>
              <a:t>info@digicatapult.org.uk</a:t>
            </a:r>
          </a:p>
        </p:txBody>
      </p:sp>
      <p:sp>
        <p:nvSpPr>
          <p:cNvPr id="3" name="Content Placeholder 3"/>
          <p:cNvSpPr txBox="1">
            <a:spLocks/>
          </p:cNvSpPr>
          <p:nvPr/>
        </p:nvSpPr>
        <p:spPr>
          <a:xfrm>
            <a:off x="2493606" y="3180523"/>
            <a:ext cx="7056794" cy="51683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Clr>
                <a:schemeClr val="accent1"/>
              </a:buClr>
              <a:buFont typeface="System Font Regular"/>
              <a:buNone/>
              <a:tabLst/>
              <a:defRPr sz="1600" b="1" kern="120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Clr>
                <a:schemeClr val="accent1"/>
              </a:buClr>
              <a:buFont typeface="System Font Regular"/>
              <a:buNone/>
              <a:tabLst/>
              <a:defRPr sz="1600" b="0"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0"/>
              </a:spcBef>
              <a:buClr>
                <a:schemeClr val="accent1"/>
              </a:buClr>
              <a:buFont typeface="System Font Regular"/>
              <a:buNone/>
              <a:tabLst/>
              <a:defRPr sz="1000" kern="120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20000"/>
              </a:lnSpc>
              <a:spcBef>
                <a:spcPts val="0"/>
              </a:spcBef>
              <a:buClr>
                <a:schemeClr val="accent1"/>
              </a:buClr>
              <a:buFont typeface="System Font Regular"/>
              <a:buNone/>
              <a:tabLst/>
              <a:defRPr sz="800" b="1" kern="120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20000"/>
              </a:lnSpc>
              <a:spcBef>
                <a:spcPts val="0"/>
              </a:spcBef>
              <a:buClr>
                <a:schemeClr val="accent1"/>
              </a:buClr>
              <a:buFont typeface="System Font Regular"/>
              <a:buNone/>
              <a:tabLst/>
              <a:defRPr sz="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0" dirty="0" smtClean="0">
                <a:solidFill>
                  <a:schemeClr val="tx1"/>
                </a:solidFill>
              </a:rPr>
              <a:t>Thank you</a:t>
            </a:r>
            <a:endParaRPr lang="en-US" sz="3200" b="0" dirty="0">
              <a:solidFill>
                <a:schemeClr val="tx1"/>
              </a:solidFill>
            </a:endParaRPr>
          </a:p>
        </p:txBody>
      </p:sp>
    </p:spTree>
    <p:extLst>
      <p:ext uri="{BB962C8B-B14F-4D97-AF65-F5344CB8AC3E}">
        <p14:creationId xmlns:p14="http://schemas.microsoft.com/office/powerpoint/2010/main" val="261764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
        <p:nvSpPr>
          <p:cNvPr id="5" name="Content Placeholder 4">
            <a:extLst>
              <a:ext uri="{FF2B5EF4-FFF2-40B4-BE49-F238E27FC236}">
                <a16:creationId xmlns="" xmlns:a16="http://schemas.microsoft.com/office/drawing/2014/main" id="{E5F419D6-D8B9-434B-9A2A-D4BCDF98E800}"/>
              </a:ext>
            </a:extLst>
          </p:cNvPr>
          <p:cNvSpPr>
            <a:spLocks noGrp="1"/>
          </p:cNvSpPr>
          <p:nvPr>
            <p:ph sz="quarter" idx="14"/>
          </p:nvPr>
        </p:nvSpPr>
        <p:spPr>
          <a:xfrm>
            <a:off x="883103" y="2759628"/>
            <a:ext cx="4477791" cy="3427416"/>
          </a:xfrm>
        </p:spPr>
        <p:txBody>
          <a:bodyPr numCol="1"/>
          <a:lstStyle/>
          <a:p>
            <a:pPr lvl="2">
              <a:buClr>
                <a:schemeClr val="tx1"/>
              </a:buClr>
              <a:buFont typeface="Arial" charset="0"/>
              <a:buChar char="•"/>
            </a:pPr>
            <a:r>
              <a:rPr lang="en-GB" dirty="0" smtClean="0"/>
              <a:t>4</a:t>
            </a:r>
            <a:r>
              <a:rPr lang="en-GB" baseline="30000" dirty="0" smtClean="0"/>
              <a:t>th</a:t>
            </a:r>
            <a:r>
              <a:rPr lang="en-GB" dirty="0" smtClean="0"/>
              <a:t> industrial revolution has largely focused on </a:t>
            </a:r>
            <a:r>
              <a:rPr lang="en-GB" dirty="0"/>
              <a:t>improving production processes</a:t>
            </a:r>
          </a:p>
          <a:p>
            <a:pPr lvl="2">
              <a:buClr>
                <a:schemeClr val="tx1"/>
              </a:buClr>
              <a:buFont typeface="Arial" charset="0"/>
              <a:buChar char="•"/>
            </a:pPr>
            <a:r>
              <a:rPr lang="en-GB" dirty="0" smtClean="0"/>
              <a:t>Manufacturing companies are ultimately driven by revenue and profit</a:t>
            </a:r>
          </a:p>
          <a:p>
            <a:pPr lvl="2">
              <a:buClr>
                <a:schemeClr val="tx1"/>
              </a:buClr>
              <a:buFont typeface="Arial" charset="0"/>
              <a:buChar char="•"/>
            </a:pPr>
            <a:r>
              <a:rPr lang="en-GB" dirty="0" smtClean="0"/>
              <a:t>Digital Catapult aims to help </a:t>
            </a:r>
            <a:r>
              <a:rPr lang="en-GB" dirty="0"/>
              <a:t>unlock the value </a:t>
            </a:r>
            <a:r>
              <a:rPr lang="en-GB" dirty="0" smtClean="0"/>
              <a:t>of advanced digital technology </a:t>
            </a:r>
            <a:r>
              <a:rPr lang="en-GB" dirty="0"/>
              <a:t>in </a:t>
            </a:r>
            <a:r>
              <a:rPr lang="en-GB" dirty="0" smtClean="0"/>
              <a:t>three areas </a:t>
            </a:r>
            <a:r>
              <a:rPr lang="en-GB" dirty="0"/>
              <a:t>of </a:t>
            </a:r>
            <a:r>
              <a:rPr lang="en-GB" dirty="0" smtClean="0"/>
              <a:t>opportunity</a:t>
            </a:r>
            <a:endParaRPr lang="en-GB" dirty="0"/>
          </a:p>
        </p:txBody>
      </p:sp>
      <p:sp>
        <p:nvSpPr>
          <p:cNvPr id="14" name="Text Placeholder 4">
            <a:extLst>
              <a:ext uri="{FF2B5EF4-FFF2-40B4-BE49-F238E27FC236}">
                <a16:creationId xmlns="" xmlns:a16="http://schemas.microsoft.com/office/drawing/2014/main" id="{836A73BA-8593-1046-B842-19818440F569}"/>
              </a:ext>
            </a:extLst>
          </p:cNvPr>
          <p:cNvSpPr txBox="1">
            <a:spLocks/>
          </p:cNvSpPr>
          <p:nvPr/>
        </p:nvSpPr>
        <p:spPr>
          <a:xfrm>
            <a:off x="752474" y="1268413"/>
            <a:ext cx="5618637" cy="1062563"/>
          </a:xfrm>
          <a:prstGeom prst="rect">
            <a:avLst/>
          </a:prstGeom>
        </p:spPr>
        <p:txBody>
          <a:bodyPr/>
          <a:lst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buClr>
                <a:schemeClr val="accent1"/>
              </a:buClr>
              <a:buFont typeface="System Font Regular"/>
              <a:buChar char="-"/>
              <a:tabLst/>
              <a:defRPr sz="2400" b="1" kern="1200">
                <a:solidFill>
                  <a:schemeClr val="tx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800" dirty="0" smtClean="0"/>
              <a:t>Opportunities for digital across every aspect of the product cycle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7521" y="1104679"/>
            <a:ext cx="5424821" cy="5498850"/>
          </a:xfrm>
          <a:prstGeom prst="rect">
            <a:avLst/>
          </a:prstGeom>
        </p:spPr>
      </p:pic>
    </p:spTree>
    <p:extLst>
      <p:ext uri="{BB962C8B-B14F-4D97-AF65-F5344CB8AC3E}">
        <p14:creationId xmlns:p14="http://schemas.microsoft.com/office/powerpoint/2010/main" val="2515702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A72A055-EDEF-8B44-8D77-238566FE30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0731" y="839761"/>
            <a:ext cx="6073422" cy="6130381"/>
          </a:xfrm>
          <a:prstGeom prst="rect">
            <a:avLst/>
          </a:prstGeom>
        </p:spPr>
      </p:pic>
      <p:sp>
        <p:nvSpPr>
          <p:cNvPr id="6" name="Text Placeholder 4">
            <a:extLst>
              <a:ext uri="{FF2B5EF4-FFF2-40B4-BE49-F238E27FC236}">
                <a16:creationId xmlns="" xmlns:a16="http://schemas.microsoft.com/office/drawing/2014/main" id="{836A73BA-8593-1046-B842-19818440F569}"/>
              </a:ext>
            </a:extLst>
          </p:cNvPr>
          <p:cNvSpPr txBox="1">
            <a:spLocks/>
          </p:cNvSpPr>
          <p:nvPr/>
        </p:nvSpPr>
        <p:spPr>
          <a:xfrm>
            <a:off x="1162541" y="2785997"/>
            <a:ext cx="3918914" cy="2190404"/>
          </a:xfrm>
          <a:prstGeom prst="rect">
            <a:avLst/>
          </a:prstGeom>
        </p:spPr>
        <p:txBody>
          <a:bodyPr/>
          <a:lst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buClr>
                <a:schemeClr val="accent1"/>
              </a:buClr>
              <a:buFont typeface="System Font Regular"/>
              <a:buChar char="-"/>
              <a:tabLst/>
              <a:defRPr sz="2400" b="1" kern="1200">
                <a:solidFill>
                  <a:schemeClr val="tx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dirty="0"/>
              <a:t>Digital Catapult </a:t>
            </a:r>
            <a:r>
              <a:rPr lang="en-US" sz="2400" dirty="0" smtClean="0"/>
              <a:t>creates an environment to help </a:t>
            </a:r>
            <a:r>
              <a:rPr lang="en-US" sz="2400" dirty="0"/>
              <a:t>established manufacturers exploit this opportunity and encourage new disruptors to the market</a:t>
            </a:r>
            <a:endParaRPr lang="en-US" sz="2400" dirty="0" smtClean="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r="-38729"/>
          <a:stretch/>
        </p:blipFill>
        <p:spPr>
          <a:xfrm>
            <a:off x="6120731" y="839760"/>
            <a:ext cx="9185530" cy="6130685"/>
          </a:xfrm>
          <a:prstGeom prst="rect">
            <a:avLst/>
          </a:prstGeom>
        </p:spPr>
      </p:pic>
      <p:sp>
        <p:nvSpPr>
          <p:cNvPr id="8"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73097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35778"/>
            <a:ext cx="12192000" cy="6335043"/>
          </a:xfrm>
          <a:prstGeom prst="rect">
            <a:avLst/>
          </a:prstGeom>
        </p:spPr>
      </p:pic>
      <p:sp>
        <p:nvSpPr>
          <p:cNvPr id="7" name="Content Placeholder 3"/>
          <p:cNvSpPr>
            <a:spLocks noGrp="1"/>
          </p:cNvSpPr>
          <p:nvPr>
            <p:ph sz="quarter" idx="14"/>
          </p:nvPr>
        </p:nvSpPr>
        <p:spPr>
          <a:xfrm>
            <a:off x="2493606" y="2991311"/>
            <a:ext cx="7056794" cy="1169089"/>
          </a:xfrm>
        </p:spPr>
        <p:txBody>
          <a:bodyPr/>
          <a:lstStyle/>
          <a:p>
            <a:pPr algn="ctr"/>
            <a:r>
              <a:rPr lang="en-US" sz="4800" b="0" dirty="0">
                <a:solidFill>
                  <a:schemeClr val="bg1"/>
                </a:solidFill>
              </a:rPr>
              <a:t>Sustainability </a:t>
            </a:r>
            <a:endParaRPr lang="en-US" sz="4800" b="0" dirty="0" smtClean="0">
              <a:solidFill>
                <a:schemeClr val="bg1"/>
              </a:solidFill>
            </a:endParaRPr>
          </a:p>
          <a:p>
            <a:pPr algn="ctr"/>
            <a:r>
              <a:rPr lang="en-US" sz="4800" b="0" dirty="0" smtClean="0">
                <a:solidFill>
                  <a:schemeClr val="bg1"/>
                </a:solidFill>
              </a:rPr>
              <a:t>powered </a:t>
            </a:r>
            <a:r>
              <a:rPr lang="en-US" sz="4800" b="0" dirty="0">
                <a:solidFill>
                  <a:schemeClr val="bg1"/>
                </a:solidFill>
              </a:rPr>
              <a:t>by </a:t>
            </a:r>
            <a:endParaRPr lang="en-US" sz="4800" b="0" dirty="0" smtClean="0">
              <a:solidFill>
                <a:schemeClr val="bg1"/>
              </a:solidFill>
            </a:endParaRPr>
          </a:p>
          <a:p>
            <a:pPr algn="ctr"/>
            <a:r>
              <a:rPr lang="en-US" sz="4800" b="0" dirty="0" smtClean="0">
                <a:solidFill>
                  <a:schemeClr val="bg1"/>
                </a:solidFill>
              </a:rPr>
              <a:t>Future </a:t>
            </a:r>
            <a:r>
              <a:rPr lang="en-US" sz="4800" b="0" dirty="0">
                <a:solidFill>
                  <a:schemeClr val="bg1"/>
                </a:solidFill>
              </a:rPr>
              <a:t>Networks</a:t>
            </a:r>
          </a:p>
          <a:p>
            <a:pPr algn="ctr"/>
            <a:r>
              <a:rPr lang="en-US" sz="4800" b="0" dirty="0">
                <a:solidFill>
                  <a:schemeClr val="bg1"/>
                </a:solidFill>
              </a:rPr>
              <a:t/>
            </a:r>
            <a:br>
              <a:rPr lang="en-US" sz="4800" b="0" dirty="0">
                <a:solidFill>
                  <a:schemeClr val="bg1"/>
                </a:solidFill>
              </a:rPr>
            </a:br>
            <a:endParaRPr lang="en-US" sz="4800" b="0" dirty="0">
              <a:solidFill>
                <a:schemeClr val="bg1"/>
              </a:solidFill>
            </a:endParaRPr>
          </a:p>
        </p:txBody>
      </p:sp>
      <p:sp>
        <p:nvSpPr>
          <p:cNvPr id="10"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550712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a:extLst>
              <a:ext uri="{FF2B5EF4-FFF2-40B4-BE49-F238E27FC236}">
                <a16:creationId xmlns="" xmlns:a16="http://schemas.microsoft.com/office/drawing/2014/main" id="{E2DDE008-8952-1041-9BE4-E18079BC2F47}"/>
              </a:ext>
            </a:extLst>
          </p:cNvPr>
          <p:cNvSpPr txBox="1">
            <a:spLocks/>
          </p:cNvSpPr>
          <p:nvPr/>
        </p:nvSpPr>
        <p:spPr>
          <a:xfrm>
            <a:off x="6778171" y="1567544"/>
            <a:ext cx="5007429" cy="4387652"/>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buFont typeface="System Font Regular"/>
              <a:buNone/>
            </a:pPr>
            <a:r>
              <a:rPr lang="en-US" sz="1800" dirty="0" smtClean="0"/>
              <a:t>Consumer trends</a:t>
            </a:r>
          </a:p>
          <a:p>
            <a:pPr marL="280988" lvl="2" indent="-285750"/>
            <a:r>
              <a:rPr lang="en-US" sz="1600" dirty="0" smtClean="0"/>
              <a:t>Data-driven information is changing the demand for products in food &amp; drink and consumer packaged goods</a:t>
            </a:r>
          </a:p>
          <a:p>
            <a:pPr marL="0" indent="-4762">
              <a:buNone/>
            </a:pPr>
            <a:r>
              <a:rPr lang="en-US" sz="1800" dirty="0" smtClean="0"/>
              <a:t>Automotive impact </a:t>
            </a:r>
          </a:p>
          <a:p>
            <a:pPr marL="280988" lvl="2" indent="-285750"/>
            <a:r>
              <a:rPr lang="en-US" sz="1600" dirty="0" smtClean="0"/>
              <a:t>UK automotive industry leading with 97% of the vehicle being recycled, reused or recovered</a:t>
            </a:r>
          </a:p>
          <a:p>
            <a:pPr marL="0" indent="-4762">
              <a:buNone/>
            </a:pPr>
            <a:r>
              <a:rPr lang="en-US" sz="1800" dirty="0" smtClean="0"/>
              <a:t>Value of sustainability data</a:t>
            </a:r>
          </a:p>
          <a:p>
            <a:pPr marL="280988" lvl="2" indent="-285750"/>
            <a:r>
              <a:rPr lang="en-US" sz="1600" dirty="0" smtClean="0"/>
              <a:t>We predict that data associated with environmental impact and the circular economy will become more valuable</a:t>
            </a:r>
          </a:p>
          <a:p>
            <a:pPr marL="0" indent="-4762">
              <a:buNone/>
            </a:pPr>
            <a:r>
              <a:rPr lang="en-US" sz="1800" dirty="0" smtClean="0"/>
              <a:t>Competitive advantage</a:t>
            </a:r>
            <a:endParaRPr lang="en-US" sz="1800" dirty="0"/>
          </a:p>
          <a:p>
            <a:pPr marL="280988" lvl="2" indent="-285750"/>
            <a:r>
              <a:rPr lang="en-US" sz="1600" dirty="0" smtClean="0"/>
              <a:t>Manufacturers that make this data available to the customers and end users will gain an advantage over the competition</a:t>
            </a:r>
            <a:endParaRPr lang="en-US"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836" y="839761"/>
            <a:ext cx="6194135" cy="6100330"/>
          </a:xfrm>
          <a:prstGeom prst="rect">
            <a:avLst/>
          </a:prstGeom>
        </p:spPr>
      </p:pic>
      <p:sp>
        <p:nvSpPr>
          <p:cNvPr id="11"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15448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836" y="839761"/>
            <a:ext cx="6194135" cy="6100330"/>
          </a:xfrm>
          <a:prstGeom prst="rect">
            <a:avLst/>
          </a:prstGeom>
        </p:spPr>
      </p:pic>
      <p:sp>
        <p:nvSpPr>
          <p:cNvPr id="10" name="Content Placeholder 7">
            <a:extLst>
              <a:ext uri="{FF2B5EF4-FFF2-40B4-BE49-F238E27FC236}">
                <a16:creationId xmlns="" xmlns:a16="http://schemas.microsoft.com/office/drawing/2014/main" id="{E2DDE008-8952-1041-9BE4-E18079BC2F47}"/>
              </a:ext>
            </a:extLst>
          </p:cNvPr>
          <p:cNvSpPr txBox="1">
            <a:spLocks/>
          </p:cNvSpPr>
          <p:nvPr/>
        </p:nvSpPr>
        <p:spPr>
          <a:xfrm>
            <a:off x="6778171" y="1567544"/>
            <a:ext cx="5007429" cy="4387652"/>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buNone/>
            </a:pPr>
            <a:r>
              <a:rPr lang="en-US" sz="1800" dirty="0" smtClean="0"/>
              <a:t>Cost of data collection </a:t>
            </a:r>
          </a:p>
          <a:p>
            <a:pPr marL="280988" lvl="2" indent="-285750"/>
            <a:r>
              <a:rPr lang="en-US" sz="1600" dirty="0" smtClean="0"/>
              <a:t>Average cost of IoT modules is now below $10 and trending towards $3</a:t>
            </a:r>
          </a:p>
          <a:p>
            <a:pPr marL="280988" lvl="2" indent="-285750"/>
            <a:r>
              <a:rPr lang="en-US" sz="1600" dirty="0" smtClean="0"/>
              <a:t>Sensor cost is now below $0.5</a:t>
            </a:r>
          </a:p>
          <a:p>
            <a:pPr marL="280988" lvl="2" indent="-285750"/>
            <a:r>
              <a:rPr lang="en-US" sz="1600" dirty="0" smtClean="0"/>
              <a:t>Cost of computing will drop to $0.01/GFLOP in 2020 </a:t>
            </a:r>
          </a:p>
          <a:p>
            <a:pPr marL="0" indent="-4762">
              <a:buNone/>
            </a:pPr>
            <a:r>
              <a:rPr lang="en-US" sz="1800" dirty="0" smtClean="0"/>
              <a:t>Future Networks</a:t>
            </a:r>
          </a:p>
          <a:p>
            <a:pPr marL="280988" lvl="2" indent="-285750"/>
            <a:r>
              <a:rPr lang="en-US" sz="1600" dirty="0" smtClean="0"/>
              <a:t>5G, Low Power Wide Area Networks, Bluetooth Low Energy and Ultra Wide Band are strategic connectivity enablers to drive value from sustainability data</a:t>
            </a:r>
            <a:endParaRPr lang="en-US" sz="1600" dirty="0"/>
          </a:p>
          <a:p>
            <a:pPr marL="0" indent="-4762">
              <a:buNone/>
            </a:pPr>
            <a:r>
              <a:rPr lang="en-US" sz="1800" dirty="0"/>
              <a:t>£10 billion growth for the UK</a:t>
            </a:r>
          </a:p>
          <a:p>
            <a:pPr marL="280988" lvl="2" indent="-285750"/>
            <a:r>
              <a:rPr lang="en-US" sz="1600" dirty="0"/>
              <a:t>Applications of digital technology within the circular economy is predicted to add £10bn to the UK economy and reduce GHG emission by 4.5%</a:t>
            </a:r>
            <a:r>
              <a:rPr lang="en-US" sz="1600" baseline="30000" dirty="0"/>
              <a:t>1</a:t>
            </a:r>
          </a:p>
          <a:p>
            <a:pPr marL="280988" lvl="2" indent="-285750"/>
            <a:endParaRPr lang="en-US" sz="1600" dirty="0" smtClean="0"/>
          </a:p>
        </p:txBody>
      </p:sp>
      <p:sp>
        <p:nvSpPr>
          <p:cNvPr id="3" name="TextBox 2"/>
          <p:cNvSpPr txBox="1"/>
          <p:nvPr/>
        </p:nvSpPr>
        <p:spPr>
          <a:xfrm>
            <a:off x="10444347" y="6580618"/>
            <a:ext cx="1650670" cy="215444"/>
          </a:xfrm>
          <a:prstGeom prst="rect">
            <a:avLst/>
          </a:prstGeom>
          <a:noFill/>
        </p:spPr>
        <p:txBody>
          <a:bodyPr wrap="square" rtlCol="0">
            <a:spAutoFit/>
          </a:bodyPr>
          <a:lstStyle/>
          <a:p>
            <a:r>
              <a:rPr lang="en-GB" sz="800" dirty="0" smtClean="0"/>
              <a:t>1. Next Manufacturing Revolution</a:t>
            </a:r>
            <a:endParaRPr lang="en-GB" sz="800" dirty="0"/>
          </a:p>
        </p:txBody>
      </p:sp>
      <p:sp>
        <p:nvSpPr>
          <p:cNvPr id="12"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1998003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lum contrast="10000"/>
            <a:extLst>
              <a:ext uri="{28A0092B-C50C-407E-A947-70E740481C1C}">
                <a14:useLocalDpi xmlns:a14="http://schemas.microsoft.com/office/drawing/2010/main"/>
              </a:ext>
            </a:extLst>
          </a:blip>
          <a:srcRect b="-34221"/>
          <a:stretch/>
        </p:blipFill>
        <p:spPr>
          <a:xfrm>
            <a:off x="-156528" y="829340"/>
            <a:ext cx="12462828" cy="8305306"/>
          </a:xfrm>
          <a:prstGeom prst="rect">
            <a:avLst/>
          </a:prstGeom>
        </p:spPr>
      </p:pic>
      <p:sp>
        <p:nvSpPr>
          <p:cNvPr id="7" name="Content Placeholder 3"/>
          <p:cNvSpPr>
            <a:spLocks noGrp="1"/>
          </p:cNvSpPr>
          <p:nvPr>
            <p:ph sz="quarter" idx="14"/>
          </p:nvPr>
        </p:nvSpPr>
        <p:spPr>
          <a:xfrm>
            <a:off x="1800612" y="3059044"/>
            <a:ext cx="8442782" cy="1169089"/>
          </a:xfrm>
        </p:spPr>
        <p:txBody>
          <a:bodyPr/>
          <a:lstStyle/>
          <a:p>
            <a:pPr algn="ctr"/>
            <a:r>
              <a:rPr lang="en-US" sz="4800" b="0" dirty="0" smtClean="0">
                <a:solidFill>
                  <a:schemeClr val="bg1"/>
                </a:solidFill>
              </a:rPr>
              <a:t>Trust </a:t>
            </a:r>
          </a:p>
          <a:p>
            <a:pPr algn="ctr"/>
            <a:r>
              <a:rPr lang="en-US" sz="4800" b="0" dirty="0" smtClean="0">
                <a:solidFill>
                  <a:schemeClr val="bg1"/>
                </a:solidFill>
              </a:rPr>
              <a:t>powered </a:t>
            </a:r>
            <a:r>
              <a:rPr lang="en-US" sz="4800" b="0" dirty="0">
                <a:solidFill>
                  <a:schemeClr val="bg1"/>
                </a:solidFill>
              </a:rPr>
              <a:t>by </a:t>
            </a:r>
            <a:endParaRPr lang="en-US" sz="4800" b="0" dirty="0" smtClean="0">
              <a:solidFill>
                <a:schemeClr val="bg1"/>
              </a:solidFill>
            </a:endParaRPr>
          </a:p>
          <a:p>
            <a:pPr algn="ctr"/>
            <a:r>
              <a:rPr lang="en-US" sz="4800" b="0" dirty="0" smtClean="0">
                <a:solidFill>
                  <a:schemeClr val="bg1"/>
                </a:solidFill>
              </a:rPr>
              <a:t>Distributed Ledger Technology</a:t>
            </a:r>
            <a:endParaRPr lang="en-US" sz="4800" b="0" dirty="0">
              <a:solidFill>
                <a:schemeClr val="bg1"/>
              </a:solidFill>
            </a:endParaRPr>
          </a:p>
          <a:p>
            <a:pPr algn="ctr"/>
            <a:r>
              <a:rPr lang="en-US" sz="4800" b="0" dirty="0">
                <a:solidFill>
                  <a:schemeClr val="bg1"/>
                </a:solidFill>
              </a:rPr>
              <a:t/>
            </a:r>
            <a:br>
              <a:rPr lang="en-US" sz="4800" b="0" dirty="0">
                <a:solidFill>
                  <a:schemeClr val="bg1"/>
                </a:solidFill>
              </a:rPr>
            </a:br>
            <a:endParaRPr lang="en-US" sz="4800" b="0" dirty="0">
              <a:solidFill>
                <a:schemeClr val="bg1"/>
              </a:solidFill>
            </a:endParaRPr>
          </a:p>
        </p:txBody>
      </p:sp>
      <p:sp>
        <p:nvSpPr>
          <p:cNvPr id="10"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1669237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b="-2178"/>
          <a:stretch/>
        </p:blipFill>
        <p:spPr>
          <a:xfrm>
            <a:off x="-114300" y="829340"/>
            <a:ext cx="6182591" cy="6457210"/>
          </a:xfrm>
          <a:prstGeom prst="rect">
            <a:avLst/>
          </a:prstGeom>
        </p:spPr>
      </p:pic>
      <p:sp>
        <p:nvSpPr>
          <p:cNvPr id="9" name="Content Placeholder 7">
            <a:extLst>
              <a:ext uri="{FF2B5EF4-FFF2-40B4-BE49-F238E27FC236}">
                <a16:creationId xmlns="" xmlns:a16="http://schemas.microsoft.com/office/drawing/2014/main" id="{E2DDE008-8952-1041-9BE4-E18079BC2F47}"/>
              </a:ext>
            </a:extLst>
          </p:cNvPr>
          <p:cNvSpPr txBox="1">
            <a:spLocks/>
          </p:cNvSpPr>
          <p:nvPr/>
        </p:nvSpPr>
        <p:spPr>
          <a:xfrm>
            <a:off x="6778171" y="1567544"/>
            <a:ext cx="5007429" cy="4387652"/>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buNone/>
            </a:pPr>
            <a:r>
              <a:rPr lang="en-US" sz="1800" dirty="0"/>
              <a:t>Paperwork builds trust</a:t>
            </a:r>
          </a:p>
          <a:p>
            <a:pPr marL="280988" lvl="2" indent="-285750"/>
            <a:r>
              <a:rPr lang="en-US" sz="1600" dirty="0"/>
              <a:t>In aerospace, the A350 presented nearly 700 documents for type certificate, with many thousands more in the supply </a:t>
            </a:r>
            <a:r>
              <a:rPr lang="en-US" sz="1600" dirty="0" smtClean="0"/>
              <a:t>chain</a:t>
            </a:r>
            <a:endParaRPr lang="en-US" sz="1800" dirty="0"/>
          </a:p>
          <a:p>
            <a:pPr marL="0" indent="-4762">
              <a:buFont typeface="System Font Regular"/>
              <a:buNone/>
            </a:pPr>
            <a:r>
              <a:rPr lang="en-US" sz="1800" dirty="0" smtClean="0"/>
              <a:t>Counterfeit supply chains</a:t>
            </a:r>
          </a:p>
          <a:p>
            <a:pPr marL="280988" lvl="2" indent="-285750"/>
            <a:r>
              <a:rPr lang="en-US" sz="1600" dirty="0"/>
              <a:t>Up to 15% of the aerospace supply chain is thought to be </a:t>
            </a:r>
            <a:r>
              <a:rPr lang="en-US" sz="1600" dirty="0" smtClean="0"/>
              <a:t>counterfeit</a:t>
            </a:r>
            <a:r>
              <a:rPr lang="en-US" sz="1600" baseline="30000" dirty="0"/>
              <a:t>1</a:t>
            </a:r>
            <a:endParaRPr lang="en-US" sz="1600" baseline="30000" dirty="0" smtClean="0"/>
          </a:p>
          <a:p>
            <a:pPr marL="280988" lvl="2" indent="-285750"/>
            <a:r>
              <a:rPr lang="en-US" sz="1600" dirty="0" smtClean="0"/>
              <a:t>1% - 30% of all drugs in circulation are counterfeit</a:t>
            </a:r>
            <a:r>
              <a:rPr lang="en-US" sz="1600" baseline="30000" dirty="0" smtClean="0"/>
              <a:t>2</a:t>
            </a:r>
          </a:p>
          <a:p>
            <a:pPr marL="0" indent="-4762">
              <a:buNone/>
            </a:pPr>
            <a:r>
              <a:rPr lang="en-US" sz="1800" dirty="0" smtClean="0"/>
              <a:t>Security of data</a:t>
            </a:r>
          </a:p>
          <a:p>
            <a:pPr marL="280988" lvl="2" indent="-285750"/>
            <a:r>
              <a:rPr lang="en-US" sz="1600" dirty="0" smtClean="0"/>
              <a:t>Majority of documentation is available in electronic form, but it is possible to manipulate</a:t>
            </a:r>
          </a:p>
          <a:p>
            <a:pPr marL="0" indent="-4762">
              <a:buNone/>
            </a:pPr>
            <a:r>
              <a:rPr lang="en-US" sz="1800" dirty="0" smtClean="0"/>
              <a:t>Databases</a:t>
            </a:r>
            <a:endParaRPr lang="en-US" sz="1800" dirty="0"/>
          </a:p>
          <a:p>
            <a:pPr marL="280988" lvl="2" indent="-285750"/>
            <a:r>
              <a:rPr lang="en-US" sz="1600" dirty="0" smtClean="0"/>
              <a:t>A single database for all data across the supply chain, would make sense, but nobody would trust it!</a:t>
            </a:r>
            <a:endParaRPr lang="en-US" dirty="0"/>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4355"/>
          <a:stretch/>
        </p:blipFill>
        <p:spPr bwMode="auto">
          <a:xfrm>
            <a:off x="-322419" y="829340"/>
            <a:ext cx="6390709" cy="639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852264" y="6538330"/>
            <a:ext cx="2242753" cy="338554"/>
          </a:xfrm>
          <a:prstGeom prst="rect">
            <a:avLst/>
          </a:prstGeom>
          <a:noFill/>
        </p:spPr>
        <p:txBody>
          <a:bodyPr wrap="square" rtlCol="0">
            <a:spAutoFit/>
          </a:bodyPr>
          <a:lstStyle/>
          <a:p>
            <a:pPr marL="228600" indent="-228600">
              <a:buAutoNum type="arabicPeriod"/>
            </a:pPr>
            <a:r>
              <a:rPr lang="en-GB" sz="800" dirty="0" smtClean="0"/>
              <a:t>Fighting counterfeit pharmaceuticals, PWC</a:t>
            </a:r>
          </a:p>
          <a:p>
            <a:pPr marL="228600" indent="-228600">
              <a:buAutoNum type="arabicPeriod"/>
            </a:pPr>
            <a:r>
              <a:rPr lang="en-GB" sz="800" dirty="0" smtClean="0"/>
              <a:t>Department of Defense</a:t>
            </a:r>
            <a:endParaRPr lang="en-GB" sz="800" dirty="0"/>
          </a:p>
        </p:txBody>
      </p:sp>
      <p:sp>
        <p:nvSpPr>
          <p:cNvPr id="8"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163359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a:spLocks/>
          </p:cNvSpPr>
          <p:nvPr/>
        </p:nvSpPr>
        <p:spPr>
          <a:xfrm>
            <a:off x="18888372" y="3900830"/>
            <a:ext cx="3274044" cy="7625268"/>
          </a:xfrm>
          <a:prstGeom prst="rect">
            <a:avLst/>
          </a:prstGeom>
        </p:spPr>
        <p:txBody>
          <a:bodyPr/>
          <a:lstStyle>
            <a:lvl1pPr marL="266700" indent="-266700" algn="l" defTabSz="914400" rtl="0" eaLnBrk="1" latinLnBrk="0" hangingPunct="1">
              <a:lnSpc>
                <a:spcPct val="120000"/>
              </a:lnSpc>
              <a:spcBef>
                <a:spcPts val="1000"/>
              </a:spcBef>
              <a:buClr>
                <a:schemeClr val="accent1"/>
              </a:buClr>
              <a:buFont typeface="System Font Regular"/>
              <a:buChar char="-"/>
              <a:tabLst/>
              <a:defRPr sz="3000" kern="1200">
                <a:solidFill>
                  <a:schemeClr val="accent1"/>
                </a:solidFill>
                <a:latin typeface="Arial" panose="020B0604020202020204" pitchFamily="34" charset="0"/>
                <a:ea typeface="+mn-ea"/>
                <a:cs typeface="Arial" panose="020B0604020202020204" pitchFamily="34" charset="0"/>
              </a:defRPr>
            </a:lvl1pPr>
            <a:lvl2pPr marL="261938" indent="-261938" algn="l" defTabSz="914400" rtl="0" eaLnBrk="1" latinLnBrk="0" hangingPunct="1">
              <a:lnSpc>
                <a:spcPct val="120000"/>
              </a:lnSpc>
              <a:spcBef>
                <a:spcPts val="500"/>
              </a:spcBef>
              <a:spcAft>
                <a:spcPts val="0"/>
              </a:spcAft>
              <a:buClr>
                <a:schemeClr val="accent1"/>
              </a:buClr>
              <a:buFont typeface="System Font Regular"/>
              <a:buChar char="-"/>
              <a:tabLst/>
              <a:defRPr sz="2400" b="1" kern="1200">
                <a:solidFill>
                  <a:schemeClr val="tx1"/>
                </a:solidFill>
                <a:latin typeface="Arial" panose="020B0604020202020204" pitchFamily="34" charset="0"/>
                <a:ea typeface="+mn-ea"/>
                <a:cs typeface="Arial" panose="020B0604020202020204" pitchFamily="34" charset="0"/>
              </a:defRPr>
            </a:lvl2pPr>
            <a:lvl3pPr marL="261938" indent="-261938"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261938" indent="-261938"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261938" indent="-261938"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System Font Regular"/>
              <a:buNone/>
              <a:defRPr sz="7200" b="1">
                <a:solidFill>
                  <a:srgbClr val="FFFFFF"/>
                </a:solidFill>
                <a:latin typeface="Arial"/>
                <a:ea typeface="Arial"/>
                <a:cs typeface="Arial"/>
                <a:sym typeface="Arial"/>
              </a:defRPr>
            </a:pPr>
            <a:r>
              <a:rPr lang="en-US" sz="7200" b="1" dirty="0" smtClean="0">
                <a:solidFill>
                  <a:srgbClr val="FFFFFF"/>
                </a:solidFill>
                <a:latin typeface="Arial"/>
                <a:ea typeface="Arial"/>
                <a:cs typeface="Arial"/>
                <a:sym typeface="Arial"/>
              </a:rPr>
              <a:t>135</a:t>
            </a:r>
            <a:endParaRPr lang="en-US" sz="1800" b="1" dirty="0" smtClean="0">
              <a:solidFill>
                <a:srgbClr val="FFFFFF"/>
              </a:solidFill>
              <a:latin typeface="Arial"/>
              <a:ea typeface="Arial"/>
              <a:cs typeface="Arial"/>
              <a:sym typeface="Arial"/>
            </a:endParaRPr>
          </a:p>
          <a:p>
            <a:pPr marL="0" indent="0" algn="ctr">
              <a:spcBef>
                <a:spcPts val="0"/>
              </a:spcBef>
              <a:buFont typeface="System Font Regular"/>
              <a:buNone/>
              <a:defRPr sz="2400">
                <a:solidFill>
                  <a:srgbClr val="FA947A"/>
                </a:solidFill>
                <a:latin typeface="Arial"/>
                <a:ea typeface="Arial"/>
                <a:cs typeface="Arial"/>
                <a:sym typeface="Arial"/>
              </a:defRPr>
            </a:pPr>
            <a:r>
              <a:rPr lang="en-US" sz="2400" dirty="0" smtClean="0">
                <a:solidFill>
                  <a:srgbClr val="FA947A"/>
                </a:solidFill>
                <a:latin typeface="Arial"/>
                <a:ea typeface="Arial"/>
                <a:cs typeface="Arial"/>
                <a:sym typeface="Arial"/>
              </a:rPr>
              <a:t>5G – Relevant academic projects</a:t>
            </a:r>
          </a:p>
          <a:p>
            <a:pPr marL="0" indent="0" algn="ctr">
              <a:spcBef>
                <a:spcPts val="0"/>
              </a:spcBef>
              <a:buFont typeface="System Font Regular"/>
              <a:buNone/>
              <a:defRPr sz="1800">
                <a:solidFill>
                  <a:srgbClr val="595959"/>
                </a:solidFill>
                <a:latin typeface="Arial"/>
                <a:ea typeface="Arial"/>
                <a:cs typeface="Arial"/>
                <a:sym typeface="Arial"/>
              </a:defRPr>
            </a:pPr>
            <a:endParaRPr lang="en-US" sz="1800" dirty="0" smtClean="0">
              <a:solidFill>
                <a:srgbClr val="595959"/>
              </a:solidFill>
              <a:latin typeface="Arial"/>
              <a:ea typeface="Arial"/>
              <a:cs typeface="Arial"/>
              <a:sym typeface="Arial"/>
            </a:endParaRPr>
          </a:p>
          <a:p>
            <a:pPr marL="0" indent="0" algn="ctr">
              <a:spcBef>
                <a:spcPts val="0"/>
              </a:spcBef>
              <a:buFont typeface="System Font Regular"/>
              <a:buNone/>
              <a:defRPr sz="7200" b="1">
                <a:solidFill>
                  <a:srgbClr val="FFFFFF"/>
                </a:solidFill>
                <a:latin typeface="Arial"/>
                <a:ea typeface="Arial"/>
                <a:cs typeface="Arial"/>
                <a:sym typeface="Arial"/>
              </a:defRPr>
            </a:pPr>
            <a:r>
              <a:rPr lang="en-US" sz="7200" b="1" dirty="0" smtClean="0">
                <a:solidFill>
                  <a:srgbClr val="FFFFFF"/>
                </a:solidFill>
                <a:latin typeface="Arial"/>
                <a:ea typeface="Arial"/>
                <a:cs typeface="Arial"/>
                <a:sym typeface="Arial"/>
              </a:rPr>
              <a:t>39</a:t>
            </a:r>
          </a:p>
          <a:p>
            <a:pPr marL="0" indent="0" algn="ctr">
              <a:spcBef>
                <a:spcPts val="0"/>
              </a:spcBef>
              <a:buFont typeface="System Font Regular"/>
              <a:buNone/>
              <a:defRPr sz="2400">
                <a:solidFill>
                  <a:srgbClr val="FA947A"/>
                </a:solidFill>
                <a:latin typeface="Arial"/>
                <a:ea typeface="Arial"/>
                <a:cs typeface="Arial"/>
                <a:sym typeface="Arial"/>
              </a:defRPr>
            </a:pPr>
            <a:r>
              <a:rPr lang="en-US" sz="2400" dirty="0" smtClean="0">
                <a:solidFill>
                  <a:srgbClr val="FA947A"/>
                </a:solidFill>
                <a:latin typeface="Arial"/>
                <a:ea typeface="Arial"/>
                <a:cs typeface="Arial"/>
                <a:sym typeface="Arial"/>
              </a:rPr>
              <a:t>Academic institutions leading or participating</a:t>
            </a:r>
          </a:p>
          <a:p>
            <a:pPr marL="0" indent="0" algn="ctr">
              <a:spcBef>
                <a:spcPts val="0"/>
              </a:spcBef>
              <a:buFont typeface="System Font Regular"/>
              <a:buNone/>
              <a:defRPr sz="1800">
                <a:solidFill>
                  <a:srgbClr val="595959"/>
                </a:solidFill>
                <a:latin typeface="Arial"/>
                <a:ea typeface="Arial"/>
                <a:cs typeface="Arial"/>
                <a:sym typeface="Arial"/>
              </a:defRPr>
            </a:pPr>
            <a:endParaRPr lang="en-US" sz="1800" dirty="0" smtClean="0">
              <a:solidFill>
                <a:srgbClr val="595959"/>
              </a:solidFill>
              <a:latin typeface="Arial"/>
              <a:ea typeface="Arial"/>
              <a:cs typeface="Arial"/>
              <a:sym typeface="Arial"/>
            </a:endParaRPr>
          </a:p>
          <a:p>
            <a:pPr marL="0" indent="0" algn="ctr">
              <a:spcBef>
                <a:spcPts val="0"/>
              </a:spcBef>
              <a:buFont typeface="System Font Regular"/>
              <a:buNone/>
              <a:defRPr sz="7200">
                <a:solidFill>
                  <a:srgbClr val="FFFFFF"/>
                </a:solidFill>
                <a:latin typeface="Arial"/>
                <a:ea typeface="Arial"/>
                <a:cs typeface="Arial"/>
                <a:sym typeface="Arial"/>
              </a:defRPr>
            </a:pPr>
            <a:r>
              <a:rPr lang="en-US" sz="7200" b="1" dirty="0" smtClean="0">
                <a:solidFill>
                  <a:srgbClr val="FFFFFF"/>
                </a:solidFill>
                <a:latin typeface="Arial"/>
                <a:ea typeface="Arial"/>
                <a:cs typeface="Arial"/>
                <a:sym typeface="Arial"/>
              </a:rPr>
              <a:t>29</a:t>
            </a:r>
            <a:r>
              <a:rPr lang="en-US" sz="7200" dirty="0" smtClean="0">
                <a:solidFill>
                  <a:srgbClr val="FFFFFF"/>
                </a:solidFill>
                <a:latin typeface="Arial"/>
                <a:ea typeface="Arial"/>
                <a:cs typeface="Arial"/>
                <a:sym typeface="Arial"/>
              </a:rPr>
              <a:t> </a:t>
            </a:r>
          </a:p>
          <a:p>
            <a:pPr marL="0" indent="0" algn="ctr">
              <a:spcBef>
                <a:spcPts val="0"/>
              </a:spcBef>
              <a:buFont typeface="System Font Regular"/>
              <a:buNone/>
              <a:defRPr sz="2400">
                <a:solidFill>
                  <a:srgbClr val="FA947A"/>
                </a:solidFill>
                <a:latin typeface="Arial"/>
                <a:ea typeface="Arial"/>
                <a:cs typeface="Arial"/>
                <a:sym typeface="Arial"/>
              </a:defRPr>
            </a:pPr>
            <a:r>
              <a:rPr lang="en-US" sz="2400" dirty="0" smtClean="0">
                <a:solidFill>
                  <a:srgbClr val="FA947A"/>
                </a:solidFill>
                <a:latin typeface="Arial"/>
                <a:ea typeface="Arial"/>
                <a:cs typeface="Arial"/>
                <a:sym typeface="Arial"/>
              </a:rPr>
              <a:t>Local authorities</a:t>
            </a:r>
          </a:p>
          <a:p>
            <a:pPr marL="0" indent="0" algn="ctr">
              <a:spcBef>
                <a:spcPts val="0"/>
              </a:spcBef>
              <a:buFont typeface="System Font Regular"/>
              <a:buNone/>
              <a:defRPr sz="2400">
                <a:solidFill>
                  <a:srgbClr val="595959"/>
                </a:solidFill>
                <a:latin typeface="Arial"/>
                <a:ea typeface="Arial"/>
                <a:cs typeface="Arial"/>
                <a:sym typeface="Arial"/>
              </a:defRPr>
            </a:pPr>
            <a:endParaRPr lang="en-US" sz="2400" dirty="0" smtClean="0">
              <a:solidFill>
                <a:srgbClr val="595959"/>
              </a:solidFill>
              <a:latin typeface="Arial"/>
              <a:ea typeface="Arial"/>
              <a:cs typeface="Arial"/>
              <a:sym typeface="Arial"/>
            </a:endParaRPr>
          </a:p>
          <a:p>
            <a:pPr marL="0" indent="0" algn="ctr">
              <a:spcBef>
                <a:spcPts val="0"/>
              </a:spcBef>
              <a:buFont typeface="System Font Regular"/>
              <a:buNone/>
              <a:defRPr sz="7200">
                <a:solidFill>
                  <a:srgbClr val="FFFFFF"/>
                </a:solidFill>
                <a:latin typeface="Arial"/>
                <a:ea typeface="Arial"/>
                <a:cs typeface="Arial"/>
                <a:sym typeface="Arial"/>
              </a:defRPr>
            </a:pPr>
            <a:r>
              <a:rPr lang="en-US" sz="7200" b="1" dirty="0" smtClean="0">
                <a:solidFill>
                  <a:srgbClr val="FFFFFF"/>
                </a:solidFill>
                <a:latin typeface="Arial"/>
                <a:ea typeface="Arial"/>
                <a:cs typeface="Arial"/>
                <a:sym typeface="Arial"/>
              </a:rPr>
              <a:t>57</a:t>
            </a:r>
            <a:r>
              <a:rPr lang="en-US" sz="7200" dirty="0" smtClean="0">
                <a:solidFill>
                  <a:srgbClr val="FFFFFF"/>
                </a:solidFill>
                <a:latin typeface="Arial"/>
                <a:ea typeface="Arial"/>
                <a:cs typeface="Arial"/>
                <a:sym typeface="Arial"/>
              </a:rPr>
              <a:t> </a:t>
            </a:r>
            <a:endParaRPr lang="en-US" sz="2400" dirty="0" smtClean="0">
              <a:solidFill>
                <a:srgbClr val="FFFFFF"/>
              </a:solidFill>
              <a:latin typeface="Arial"/>
              <a:ea typeface="Arial"/>
              <a:cs typeface="Arial"/>
              <a:sym typeface="Arial"/>
            </a:endParaRPr>
          </a:p>
          <a:p>
            <a:pPr marL="0" indent="0" algn="ctr">
              <a:spcBef>
                <a:spcPts val="0"/>
              </a:spcBef>
              <a:buFont typeface="System Font Regular"/>
              <a:buNone/>
              <a:defRPr sz="2400">
                <a:solidFill>
                  <a:srgbClr val="FA947A"/>
                </a:solidFill>
                <a:latin typeface="Arial"/>
                <a:ea typeface="Arial"/>
                <a:cs typeface="Arial"/>
                <a:sym typeface="Arial"/>
              </a:defRPr>
            </a:pPr>
            <a:r>
              <a:rPr lang="en-US" sz="2400" dirty="0" smtClean="0">
                <a:solidFill>
                  <a:srgbClr val="FA947A"/>
                </a:solidFill>
                <a:latin typeface="Arial"/>
                <a:ea typeface="Arial"/>
                <a:cs typeface="Arial"/>
                <a:sym typeface="Arial"/>
              </a:rPr>
              <a:t>Companies</a:t>
            </a:r>
            <a:endParaRPr lang="en-US" sz="2400" dirty="0">
              <a:solidFill>
                <a:srgbClr val="FA947A"/>
              </a:solidFill>
              <a:latin typeface="Arial"/>
              <a:ea typeface="Arial"/>
              <a:cs typeface="Arial"/>
              <a:sym typeface="Arial"/>
            </a:endParaRPr>
          </a:p>
        </p:txBody>
      </p:sp>
      <p:sp>
        <p:nvSpPr>
          <p:cNvPr id="8" name="Content Placeholder 7">
            <a:extLst>
              <a:ext uri="{FF2B5EF4-FFF2-40B4-BE49-F238E27FC236}">
                <a16:creationId xmlns="" xmlns:a16="http://schemas.microsoft.com/office/drawing/2014/main" id="{E2DDE008-8952-1041-9BE4-E18079BC2F47}"/>
              </a:ext>
            </a:extLst>
          </p:cNvPr>
          <p:cNvSpPr txBox="1">
            <a:spLocks/>
          </p:cNvSpPr>
          <p:nvPr/>
        </p:nvSpPr>
        <p:spPr>
          <a:xfrm>
            <a:off x="6778171" y="1567544"/>
            <a:ext cx="5007429" cy="4387652"/>
          </a:xfrm>
          <a:prstGeom prst="rect">
            <a:avLst/>
          </a:prstGeom>
        </p:spPr>
        <p:txBody>
          <a:bodyPr vert="horz" lIns="0" tIns="0" rIns="0" bIns="0" numCol="1" spcCol="360000" rtlCol="0">
            <a:noAutofit/>
          </a:bodyPr>
          <a:lstStyle>
            <a:lvl1pPr marL="342900" indent="-342900" algn="l" defTabSz="914400" rtl="0" eaLnBrk="1" latinLnBrk="0" hangingPunct="1">
              <a:lnSpc>
                <a:spcPct val="120000"/>
              </a:lnSpc>
              <a:spcBef>
                <a:spcPts val="1000"/>
              </a:spcBef>
              <a:spcAft>
                <a:spcPts val="0"/>
              </a:spcAft>
              <a:buClr>
                <a:schemeClr val="accent1"/>
              </a:buClr>
              <a:buFont typeface="System Font Regular"/>
              <a:buChar char="-"/>
              <a:tabLst/>
              <a:defRPr sz="2200" b="1" kern="120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20000"/>
              </a:lnSpc>
              <a:spcBef>
                <a:spcPts val="500"/>
              </a:spcBef>
              <a:spcAft>
                <a:spcPts val="0"/>
              </a:spcAft>
              <a:buClr>
                <a:schemeClr val="accent1"/>
              </a:buClr>
              <a:buFont typeface="System Font Regular"/>
              <a:buChar char="-"/>
              <a:tabLst/>
              <a:defRPr sz="2200" b="0" kern="1200">
                <a:solidFill>
                  <a:schemeClr val="tx1"/>
                </a:solidFill>
                <a:latin typeface="Arial" panose="020B0604020202020204" pitchFamily="34" charset="0"/>
                <a:ea typeface="+mn-ea"/>
                <a:cs typeface="Arial" panose="020B0604020202020204" pitchFamily="34" charset="0"/>
              </a:defRPr>
            </a:lvl2pPr>
            <a:lvl3pPr marL="355600" indent="-355600" algn="l" defTabSz="914400" rtl="0" eaLnBrk="1" latinLnBrk="0" hangingPunct="1">
              <a:lnSpc>
                <a:spcPct val="120000"/>
              </a:lnSpc>
              <a:spcBef>
                <a:spcPts val="0"/>
              </a:spcBef>
              <a:buClr>
                <a:schemeClr val="accent1"/>
              </a:buClr>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3pPr>
            <a:lvl4pPr marL="355600" indent="-355600" algn="l" defTabSz="914400" rtl="0" eaLnBrk="1" latinLnBrk="0" hangingPunct="1">
              <a:lnSpc>
                <a:spcPct val="120000"/>
              </a:lnSpc>
              <a:spcBef>
                <a:spcPts val="0"/>
              </a:spcBef>
              <a:buClr>
                <a:schemeClr val="accent1"/>
              </a:buClr>
              <a:buFont typeface="System Font Regular"/>
              <a:buChar char="-"/>
              <a:tabLst/>
              <a:defRPr sz="1800" b="1" kern="1200">
                <a:solidFill>
                  <a:schemeClr val="tx1"/>
                </a:solidFill>
                <a:latin typeface="Arial" panose="020B0604020202020204" pitchFamily="34" charset="0"/>
                <a:ea typeface="+mn-ea"/>
                <a:cs typeface="Arial" panose="020B0604020202020204" pitchFamily="34" charset="0"/>
              </a:defRPr>
            </a:lvl4pPr>
            <a:lvl5pPr marL="355600" indent="-355600" algn="l" defTabSz="914400" rtl="0" eaLnBrk="1" latinLnBrk="0" hangingPunct="1">
              <a:lnSpc>
                <a:spcPct val="120000"/>
              </a:lnSpc>
              <a:spcBef>
                <a:spcPts val="0"/>
              </a:spcBef>
              <a:buClr>
                <a:schemeClr val="accent1"/>
              </a:buClr>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2">
              <a:buNone/>
            </a:pPr>
            <a:r>
              <a:rPr lang="en-US" sz="1800" dirty="0" smtClean="0"/>
              <a:t>Distributed Ledger Technology</a:t>
            </a:r>
          </a:p>
          <a:p>
            <a:pPr marL="280988" lvl="2" indent="-285750"/>
            <a:r>
              <a:rPr lang="en-US" sz="1600" dirty="0" smtClean="0"/>
              <a:t>Aims to split the database open and make it secure</a:t>
            </a:r>
          </a:p>
          <a:p>
            <a:pPr marL="280988" lvl="2" indent="-285750"/>
            <a:r>
              <a:rPr lang="en-US" sz="1600" dirty="0"/>
              <a:t>Smart ledgers are estimated to contribute over £500m to this </a:t>
            </a:r>
            <a:r>
              <a:rPr lang="en-US" sz="1600" dirty="0" smtClean="0"/>
              <a:t>alone</a:t>
            </a:r>
          </a:p>
          <a:p>
            <a:pPr marL="0" indent="-4762">
              <a:buNone/>
            </a:pPr>
            <a:r>
              <a:rPr lang="en-US" sz="1800" dirty="0" smtClean="0"/>
              <a:t>UK Capability</a:t>
            </a:r>
          </a:p>
          <a:p>
            <a:pPr marL="280988" lvl="2" indent="-285750"/>
            <a:r>
              <a:rPr lang="en-US" sz="1600" dirty="0" smtClean="0"/>
              <a:t>The UK has over 260 DLT companies that are not exclusively aligned to financial services</a:t>
            </a:r>
          </a:p>
          <a:p>
            <a:pPr marL="280988" lvl="2" indent="-285750"/>
            <a:r>
              <a:rPr lang="en-US" sz="1600" dirty="0" smtClean="0"/>
              <a:t>Early adopters could uncover significant advantages</a:t>
            </a:r>
          </a:p>
          <a:p>
            <a:pPr marL="0" indent="-4762">
              <a:buNone/>
            </a:pPr>
            <a:r>
              <a:rPr lang="en-US" sz="1800" dirty="0"/>
              <a:t>£30 billion growth for the UK</a:t>
            </a:r>
          </a:p>
          <a:p>
            <a:pPr marL="280988" lvl="2" indent="-285750"/>
            <a:r>
              <a:rPr lang="en-US" sz="1600" dirty="0"/>
              <a:t>By innovating and developing service driven supply chains that could create over 500k jobs</a:t>
            </a:r>
          </a:p>
          <a:p>
            <a:pPr marL="280988" lvl="2" indent="-285750"/>
            <a:r>
              <a:rPr lang="en-GB" sz="1600" dirty="0"/>
              <a:t>Reducing supply chain barriers could increase global GDP by nearly 5% and trade by </a:t>
            </a:r>
            <a:r>
              <a:rPr lang="en-GB" sz="1600" dirty="0" smtClean="0"/>
              <a:t>15%</a:t>
            </a:r>
            <a:r>
              <a:rPr lang="en-GB" sz="1600" baseline="30000" dirty="0" smtClean="0"/>
              <a:t>2</a:t>
            </a:r>
            <a:endParaRPr lang="en-US" sz="1600" baseline="30000" dirty="0" smtClean="0"/>
          </a:p>
        </p:txBody>
      </p:sp>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0101"/>
          <a:stretch/>
        </p:blipFill>
        <p:spPr bwMode="auto">
          <a:xfrm>
            <a:off x="-681837" y="829340"/>
            <a:ext cx="6750127" cy="639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922007" y="6538330"/>
            <a:ext cx="3173011" cy="338554"/>
          </a:xfrm>
          <a:prstGeom prst="rect">
            <a:avLst/>
          </a:prstGeom>
          <a:noFill/>
        </p:spPr>
        <p:txBody>
          <a:bodyPr wrap="square" rtlCol="0">
            <a:spAutoFit/>
          </a:bodyPr>
          <a:lstStyle/>
          <a:p>
            <a:pPr marL="228600" indent="-228600">
              <a:buAutoNum type="arabicPeriod"/>
            </a:pPr>
            <a:r>
              <a:rPr lang="en-GB" sz="800" dirty="0"/>
              <a:t>Pulling together: Strengthening the UK’s supply </a:t>
            </a:r>
            <a:r>
              <a:rPr lang="en-GB" sz="800" dirty="0" smtClean="0"/>
              <a:t>chains (CBI)</a:t>
            </a:r>
          </a:p>
          <a:p>
            <a:pPr marL="228600" indent="-228600">
              <a:buAutoNum type="arabicPeriod"/>
            </a:pPr>
            <a:r>
              <a:rPr lang="en-GB" sz="800" dirty="0"/>
              <a:t>World </a:t>
            </a:r>
            <a:r>
              <a:rPr lang="en-GB" sz="800" dirty="0" smtClean="0"/>
              <a:t>WEF 2013</a:t>
            </a:r>
            <a:r>
              <a:rPr lang="en-GB" sz="800" dirty="0"/>
              <a:t>, Enabling Trade Valuing </a:t>
            </a:r>
            <a:r>
              <a:rPr lang="en-GB" sz="800" dirty="0" smtClean="0"/>
              <a:t>Growth Opportunities</a:t>
            </a:r>
            <a:endParaRPr lang="en-GB" sz="800" dirty="0"/>
          </a:p>
        </p:txBody>
      </p:sp>
      <p:sp>
        <p:nvSpPr>
          <p:cNvPr id="11" name="Title 3">
            <a:extLst>
              <a:ext uri="{FF2B5EF4-FFF2-40B4-BE49-F238E27FC236}">
                <a16:creationId xmlns="" xmlns:a16="http://schemas.microsoft.com/office/drawing/2014/main" id="{F36DC358-AFB7-3145-A7BA-96BEF5FAAF20}"/>
              </a:ext>
            </a:extLst>
          </p:cNvPr>
          <p:cNvSpPr>
            <a:spLocks noGrp="1"/>
          </p:cNvSpPr>
          <p:nvPr>
            <p:ph type="title"/>
          </p:nvPr>
        </p:nvSpPr>
        <p:spPr/>
        <p:txBody>
          <a:bodyPr/>
          <a:lstStyle/>
          <a:p>
            <a:r>
              <a:rPr lang="en-US" dirty="0" smtClean="0"/>
              <a:t>Manufacturing 2075: </a:t>
            </a:r>
            <a:r>
              <a:rPr lang="en-US" dirty="0"/>
              <a:t>Rethinking the role of digital in manufacturing</a:t>
            </a:r>
            <a:endParaRPr lang="en-GB" dirty="0"/>
          </a:p>
        </p:txBody>
      </p:sp>
    </p:spTree>
    <p:extLst>
      <p:ext uri="{BB962C8B-B14F-4D97-AF65-F5344CB8AC3E}">
        <p14:creationId xmlns:p14="http://schemas.microsoft.com/office/powerpoint/2010/main" val="1698140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C Intro/Outro">
  <a:themeElements>
    <a:clrScheme name="DC Default">
      <a:dk1>
        <a:srgbClr val="475861"/>
      </a:dk1>
      <a:lt1>
        <a:srgbClr val="FFFFFF"/>
      </a:lt1>
      <a:dk2>
        <a:srgbClr val="475861"/>
      </a:dk2>
      <a:lt2>
        <a:srgbClr val="F2F2F2"/>
      </a:lt2>
      <a:accent1>
        <a:srgbClr val="FA9379"/>
      </a:accent1>
      <a:accent2>
        <a:srgbClr val="9BDACB"/>
      </a:accent2>
      <a:accent3>
        <a:srgbClr val="5FCEFA"/>
      </a:accent3>
      <a:accent4>
        <a:srgbClr val="798BB7"/>
      </a:accent4>
      <a:accent5>
        <a:srgbClr val="22ADD0"/>
      </a:accent5>
      <a:accent6>
        <a:srgbClr val="A7A6B1"/>
      </a:accent6>
      <a:hlink>
        <a:srgbClr val="FA9379"/>
      </a:hlink>
      <a:folHlink>
        <a:srgbClr val="A7A6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_MASTER_r2.1" id="{F477A930-38E6-8942-8C99-460E74193300}" vid="{5523CB15-64EC-C04B-965D-BD5C4C582672}"/>
    </a:ext>
  </a:extLst>
</a:theme>
</file>

<file path=ppt/theme/theme2.xml><?xml version="1.0" encoding="utf-8"?>
<a:theme xmlns:a="http://schemas.openxmlformats.org/drawingml/2006/main" name="DC Light Grey Alternative Slides">
  <a:themeElements>
    <a:clrScheme name="Custom 2">
      <a:dk1>
        <a:srgbClr val="475861"/>
      </a:dk1>
      <a:lt1>
        <a:srgbClr val="FFFFFF"/>
      </a:lt1>
      <a:dk2>
        <a:srgbClr val="475861"/>
      </a:dk2>
      <a:lt2>
        <a:srgbClr val="F2F2F2"/>
      </a:lt2>
      <a:accent1>
        <a:srgbClr val="FA9379"/>
      </a:accent1>
      <a:accent2>
        <a:srgbClr val="9BDACB"/>
      </a:accent2>
      <a:accent3>
        <a:srgbClr val="5FCEFA"/>
      </a:accent3>
      <a:accent4>
        <a:srgbClr val="798BB7"/>
      </a:accent4>
      <a:accent5>
        <a:srgbClr val="22ADD0"/>
      </a:accent5>
      <a:accent6>
        <a:srgbClr val="A7A6B1"/>
      </a:accent6>
      <a:hlink>
        <a:srgbClr val="FA9379"/>
      </a:hlink>
      <a:folHlink>
        <a:srgbClr val="A7A6B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_MASTER_r2.1" id="{F477A930-38E6-8942-8C99-460E74193300}" vid="{0AEAFF56-FB2E-284B-8005-937998883A85}"/>
    </a:ext>
  </a:extLst>
</a:theme>
</file>

<file path=ppt/theme/theme3.xml><?xml version="1.0" encoding="utf-8"?>
<a:theme xmlns:a="http://schemas.openxmlformats.org/drawingml/2006/main" name="DC Light Grey">
  <a:themeElements>
    <a:clrScheme name="Custom 2">
      <a:dk1>
        <a:srgbClr val="475861"/>
      </a:dk1>
      <a:lt1>
        <a:srgbClr val="FFFFFF"/>
      </a:lt1>
      <a:dk2>
        <a:srgbClr val="475861"/>
      </a:dk2>
      <a:lt2>
        <a:srgbClr val="F2F2F2"/>
      </a:lt2>
      <a:accent1>
        <a:srgbClr val="FA9379"/>
      </a:accent1>
      <a:accent2>
        <a:srgbClr val="9BDACB"/>
      </a:accent2>
      <a:accent3>
        <a:srgbClr val="5FCEFA"/>
      </a:accent3>
      <a:accent4>
        <a:srgbClr val="798BB7"/>
      </a:accent4>
      <a:accent5>
        <a:srgbClr val="22ADD0"/>
      </a:accent5>
      <a:accent6>
        <a:srgbClr val="A7A6B1"/>
      </a:accent6>
      <a:hlink>
        <a:srgbClr val="FA9379"/>
      </a:hlink>
      <a:folHlink>
        <a:srgbClr val="A7A6B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_MASTER_r2.1" id="{F477A930-38E6-8942-8C99-460E74193300}" vid="{BBE12376-AA55-E54A-8E7D-08EC01372B22}"/>
    </a:ext>
  </a:extLst>
</a:theme>
</file>

<file path=ppt/theme/theme4.xml><?xml version="1.0" encoding="utf-8"?>
<a:theme xmlns:a="http://schemas.openxmlformats.org/drawingml/2006/main" name="DC Dark grey">
  <a:themeElements>
    <a:clrScheme name="DC Default">
      <a:dk1>
        <a:srgbClr val="475861"/>
      </a:dk1>
      <a:lt1>
        <a:srgbClr val="FFFFFF"/>
      </a:lt1>
      <a:dk2>
        <a:srgbClr val="475861"/>
      </a:dk2>
      <a:lt2>
        <a:srgbClr val="F2F2F2"/>
      </a:lt2>
      <a:accent1>
        <a:srgbClr val="FA9379"/>
      </a:accent1>
      <a:accent2>
        <a:srgbClr val="9BDACB"/>
      </a:accent2>
      <a:accent3>
        <a:srgbClr val="5FCEFA"/>
      </a:accent3>
      <a:accent4>
        <a:srgbClr val="798BB7"/>
      </a:accent4>
      <a:accent5>
        <a:srgbClr val="22ADD0"/>
      </a:accent5>
      <a:accent6>
        <a:srgbClr val="A7A6B1"/>
      </a:accent6>
      <a:hlink>
        <a:srgbClr val="FA9379"/>
      </a:hlink>
      <a:folHlink>
        <a:srgbClr val="A7A6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_MASTER_r2.1" id="{F477A930-38E6-8942-8C99-460E74193300}" vid="{E6D4D03B-00B0-0947-B802-643280DD02E2}"/>
    </a:ext>
  </a:extLst>
</a:theme>
</file>

<file path=ppt/theme/theme5.xml><?xml version="1.0" encoding="utf-8"?>
<a:theme xmlns:a="http://schemas.openxmlformats.org/drawingml/2006/main" name="DC White">
  <a:themeElements>
    <a:clrScheme name="Digital Catapult - Master">
      <a:dk1>
        <a:srgbClr val="475861"/>
      </a:dk1>
      <a:lt1>
        <a:srgbClr val="FFFFFF"/>
      </a:lt1>
      <a:dk2>
        <a:srgbClr val="475861"/>
      </a:dk2>
      <a:lt2>
        <a:srgbClr val="F2F2F2"/>
      </a:lt2>
      <a:accent1>
        <a:srgbClr val="FA9379"/>
      </a:accent1>
      <a:accent2>
        <a:srgbClr val="9BDACB"/>
      </a:accent2>
      <a:accent3>
        <a:srgbClr val="5FCEFA"/>
      </a:accent3>
      <a:accent4>
        <a:srgbClr val="798BB7"/>
      </a:accent4>
      <a:accent5>
        <a:srgbClr val="22ADD0"/>
      </a:accent5>
      <a:accent6>
        <a:srgbClr val="A7A6B1"/>
      </a:accent6>
      <a:hlink>
        <a:srgbClr val="F78383"/>
      </a:hlink>
      <a:folHlink>
        <a:srgbClr val="A7A6B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DC_MASTER_r2.1" id="{F477A930-38E6-8942-8C99-460E74193300}" vid="{A02C1F12-07EE-194C-BE7D-D661176B187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7100</TotalTime>
  <Words>2580</Words>
  <Application>Microsoft Office PowerPoint</Application>
  <PresentationFormat>Widescreen</PresentationFormat>
  <Paragraphs>215</Paragraphs>
  <Slides>16</Slides>
  <Notes>11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16</vt:i4>
      </vt:variant>
    </vt:vector>
  </HeadingPairs>
  <TitlesOfParts>
    <vt:vector size="24" baseType="lpstr">
      <vt:lpstr>Arial</vt:lpstr>
      <vt:lpstr>Calibri</vt:lpstr>
      <vt:lpstr>System Font Regular</vt:lpstr>
      <vt:lpstr>DC Intro/Outro</vt:lpstr>
      <vt:lpstr>DC Light Grey Alternative Slides</vt:lpstr>
      <vt:lpstr>DC Light Grey</vt:lpstr>
      <vt:lpstr>DC Dark grey</vt:lpstr>
      <vt:lpstr>DC White</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Manufacturing 2075: Rethinking the role of digital in manufacturing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Keynote Master Deck</dc:title>
  <dc:creator>Microsoft Office User</dc:creator>
  <cp:lastModifiedBy>Haynes, Gemma</cp:lastModifiedBy>
  <cp:revision>138</cp:revision>
  <cp:lastPrinted>2018-11-01T13:33:49Z</cp:lastPrinted>
  <dcterms:created xsi:type="dcterms:W3CDTF">2018-10-16T07:31:02Z</dcterms:created>
  <dcterms:modified xsi:type="dcterms:W3CDTF">2019-10-01T15:14:28Z</dcterms:modified>
</cp:coreProperties>
</file>