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49" r:id="rId5"/>
    <p:sldMasterId id="2147483672" r:id="rId6"/>
  </p:sldMasterIdLst>
  <p:notesMasterIdLst>
    <p:notesMasterId r:id="rId31"/>
  </p:notesMasterIdLst>
  <p:sldIdLst>
    <p:sldId id="308" r:id="rId7"/>
    <p:sldId id="363" r:id="rId8"/>
    <p:sldId id="371" r:id="rId9"/>
    <p:sldId id="369" r:id="rId10"/>
    <p:sldId id="375" r:id="rId11"/>
    <p:sldId id="360" r:id="rId12"/>
    <p:sldId id="365" r:id="rId13"/>
    <p:sldId id="372" r:id="rId14"/>
    <p:sldId id="364" r:id="rId15"/>
    <p:sldId id="376" r:id="rId16"/>
    <p:sldId id="366" r:id="rId17"/>
    <p:sldId id="362" r:id="rId18"/>
    <p:sldId id="367" r:id="rId19"/>
    <p:sldId id="368" r:id="rId20"/>
    <p:sldId id="370" r:id="rId21"/>
    <p:sldId id="377" r:id="rId22"/>
    <p:sldId id="318" r:id="rId23"/>
    <p:sldId id="373" r:id="rId24"/>
    <p:sldId id="359" r:id="rId25"/>
    <p:sldId id="374" r:id="rId26"/>
    <p:sldId id="381" r:id="rId27"/>
    <p:sldId id="380" r:id="rId28"/>
    <p:sldId id="379" r:id="rId29"/>
    <p:sldId id="378" r:id="rId3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89" autoAdjust="0"/>
  </p:normalViewPr>
  <p:slideViewPr>
    <p:cSldViewPr>
      <p:cViewPr varScale="1">
        <p:scale>
          <a:sx n="64" d="100"/>
          <a:sy n="64" d="100"/>
        </p:scale>
        <p:origin x="804" y="6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34240-E038-486F-BA4F-F78A797B657D}" type="doc">
      <dgm:prSet loTypeId="urn:microsoft.com/office/officeart/2005/8/layout/pyramid3" loCatId="pyramid" qsTypeId="urn:microsoft.com/office/officeart/2005/8/quickstyle/3d2" qsCatId="3D" csTypeId="urn:microsoft.com/office/officeart/2005/8/colors/accent6_4" csCatId="accent6" phldr="1"/>
      <dgm:spPr/>
    </dgm:pt>
    <dgm:pt modelId="{4E7677D5-97E7-4670-A5AF-BD48183433F4}">
      <dgm:prSet phldrT="[Text]" custT="1"/>
      <dgm:spPr/>
      <dgm:t>
        <a:bodyPr/>
        <a:lstStyle/>
        <a:p>
          <a:r>
            <a:rPr lang="en-GB" sz="4400" dirty="0" smtClean="0"/>
            <a:t>Certainty</a:t>
          </a:r>
          <a:endParaRPr lang="en-GB" sz="4400" dirty="0"/>
        </a:p>
      </dgm:t>
    </dgm:pt>
    <dgm:pt modelId="{F8690A40-6ED2-4180-A8B8-6F218D72DDDA}" type="parTrans" cxnId="{2063A8D2-80CE-45BA-B822-43A43CD1B578}">
      <dgm:prSet/>
      <dgm:spPr/>
      <dgm:t>
        <a:bodyPr/>
        <a:lstStyle/>
        <a:p>
          <a:endParaRPr lang="en-GB"/>
        </a:p>
      </dgm:t>
    </dgm:pt>
    <dgm:pt modelId="{BD8965CB-8348-4322-BE70-60029D5F910A}" type="sibTrans" cxnId="{2063A8D2-80CE-45BA-B822-43A43CD1B578}">
      <dgm:prSet/>
      <dgm:spPr/>
      <dgm:t>
        <a:bodyPr/>
        <a:lstStyle/>
        <a:p>
          <a:endParaRPr lang="en-GB"/>
        </a:p>
      </dgm:t>
    </dgm:pt>
    <dgm:pt modelId="{4687B066-76F6-4141-B387-CE892296172A}">
      <dgm:prSet phldrT="[Text]" custT="1"/>
      <dgm:spPr/>
      <dgm:t>
        <a:bodyPr/>
        <a:lstStyle/>
        <a:p>
          <a:r>
            <a:rPr lang="en-GB" sz="4400" dirty="0" smtClean="0"/>
            <a:t>Uncertainty</a:t>
          </a:r>
          <a:endParaRPr lang="en-GB" sz="4400" dirty="0"/>
        </a:p>
      </dgm:t>
    </dgm:pt>
    <dgm:pt modelId="{6A7745AD-5754-4413-8AF0-BDF4E714C231}" type="parTrans" cxnId="{F4AF6324-8FE2-42D9-BFC7-D7AC8BAFAE92}">
      <dgm:prSet/>
      <dgm:spPr/>
      <dgm:t>
        <a:bodyPr/>
        <a:lstStyle/>
        <a:p>
          <a:endParaRPr lang="en-GB"/>
        </a:p>
      </dgm:t>
    </dgm:pt>
    <dgm:pt modelId="{F2C21F29-2607-468F-BE67-D1F79DFB1AA2}" type="sibTrans" cxnId="{F4AF6324-8FE2-42D9-BFC7-D7AC8BAFAE92}">
      <dgm:prSet/>
      <dgm:spPr/>
      <dgm:t>
        <a:bodyPr/>
        <a:lstStyle/>
        <a:p>
          <a:endParaRPr lang="en-GB"/>
        </a:p>
      </dgm:t>
    </dgm:pt>
    <dgm:pt modelId="{9D51A537-EA73-471A-B8C2-83B7B05D183C}">
      <dgm:prSet phldrT="[Text]" custT="1"/>
      <dgm:spPr/>
      <dgm:t>
        <a:bodyPr/>
        <a:lstStyle/>
        <a:p>
          <a:r>
            <a:rPr lang="en-GB" sz="4400" dirty="0" smtClean="0"/>
            <a:t>Significance</a:t>
          </a:r>
          <a:endParaRPr lang="en-GB" sz="4400" dirty="0"/>
        </a:p>
      </dgm:t>
    </dgm:pt>
    <dgm:pt modelId="{C617ED7D-86C1-424D-863A-2031C35E3532}" type="parTrans" cxnId="{15A19D93-664F-4528-83B2-73F207873FB2}">
      <dgm:prSet/>
      <dgm:spPr/>
      <dgm:t>
        <a:bodyPr/>
        <a:lstStyle/>
        <a:p>
          <a:endParaRPr lang="en-GB"/>
        </a:p>
      </dgm:t>
    </dgm:pt>
    <dgm:pt modelId="{61D1FE2C-03BB-4FE5-8E23-5C0EB771110B}" type="sibTrans" cxnId="{15A19D93-664F-4528-83B2-73F207873FB2}">
      <dgm:prSet/>
      <dgm:spPr/>
      <dgm:t>
        <a:bodyPr/>
        <a:lstStyle/>
        <a:p>
          <a:endParaRPr lang="en-GB"/>
        </a:p>
      </dgm:t>
    </dgm:pt>
    <dgm:pt modelId="{0BB448A9-01CF-4D01-9615-62310B3DEE24}">
      <dgm:prSet phldrT="[Text]" custT="1"/>
      <dgm:spPr/>
      <dgm:t>
        <a:bodyPr/>
        <a:lstStyle/>
        <a:p>
          <a:r>
            <a:rPr lang="en-GB" sz="4000" dirty="0" smtClean="0"/>
            <a:t>Connection/Love</a:t>
          </a:r>
          <a:endParaRPr lang="en-GB" sz="4000" dirty="0"/>
        </a:p>
      </dgm:t>
    </dgm:pt>
    <dgm:pt modelId="{A6DC4727-DEBE-4652-A79C-9E197E0A3F8B}" type="parTrans" cxnId="{B113A49F-B263-459D-845B-0998CA139F77}">
      <dgm:prSet/>
      <dgm:spPr/>
      <dgm:t>
        <a:bodyPr/>
        <a:lstStyle/>
        <a:p>
          <a:endParaRPr lang="en-GB"/>
        </a:p>
      </dgm:t>
    </dgm:pt>
    <dgm:pt modelId="{B5F5EA61-133B-4602-A644-4F8335C612A2}" type="sibTrans" cxnId="{B113A49F-B263-459D-845B-0998CA139F77}">
      <dgm:prSet/>
      <dgm:spPr/>
      <dgm:t>
        <a:bodyPr/>
        <a:lstStyle/>
        <a:p>
          <a:endParaRPr lang="en-GB"/>
        </a:p>
      </dgm:t>
    </dgm:pt>
    <dgm:pt modelId="{BB53B323-05F6-4A2E-B39F-46BA2B3B1479}">
      <dgm:prSet phldrT="[Text]" custT="1"/>
      <dgm:spPr/>
      <dgm:t>
        <a:bodyPr/>
        <a:lstStyle/>
        <a:p>
          <a:r>
            <a:rPr lang="en-GB" sz="3600" dirty="0" smtClean="0"/>
            <a:t>Growth</a:t>
          </a:r>
          <a:endParaRPr lang="en-GB" sz="3600" dirty="0"/>
        </a:p>
      </dgm:t>
    </dgm:pt>
    <dgm:pt modelId="{74C2CEF3-4301-4459-86B6-C0396D2D9E6D}" type="parTrans" cxnId="{BEE16167-BE5E-41C4-BAD5-996DA4E17A93}">
      <dgm:prSet/>
      <dgm:spPr/>
      <dgm:t>
        <a:bodyPr/>
        <a:lstStyle/>
        <a:p>
          <a:endParaRPr lang="en-GB"/>
        </a:p>
      </dgm:t>
    </dgm:pt>
    <dgm:pt modelId="{0BBF549F-96BE-44C1-9AC9-04B0A38DAE8D}" type="sibTrans" cxnId="{BEE16167-BE5E-41C4-BAD5-996DA4E17A93}">
      <dgm:prSet/>
      <dgm:spPr/>
      <dgm:t>
        <a:bodyPr/>
        <a:lstStyle/>
        <a:p>
          <a:endParaRPr lang="en-GB"/>
        </a:p>
      </dgm:t>
    </dgm:pt>
    <dgm:pt modelId="{B36F1BB6-395A-4CCD-AEE4-409F1ACFF349}">
      <dgm:prSet phldrT="[Text]"/>
      <dgm:spPr/>
      <dgm:t>
        <a:bodyPr/>
        <a:lstStyle/>
        <a:p>
          <a:r>
            <a:rPr lang="en-GB" dirty="0" smtClean="0"/>
            <a:t>Contribution</a:t>
          </a:r>
          <a:endParaRPr lang="en-GB" dirty="0"/>
        </a:p>
      </dgm:t>
    </dgm:pt>
    <dgm:pt modelId="{DDDE6A93-6D79-4E46-8CC8-1B6173DAD95F}" type="parTrans" cxnId="{A44BC411-EB69-4532-85D2-F58CA7FA0918}">
      <dgm:prSet/>
      <dgm:spPr/>
      <dgm:t>
        <a:bodyPr/>
        <a:lstStyle/>
        <a:p>
          <a:endParaRPr lang="en-GB"/>
        </a:p>
      </dgm:t>
    </dgm:pt>
    <dgm:pt modelId="{41348D35-37A0-4C73-9317-C289EC76084F}" type="sibTrans" cxnId="{A44BC411-EB69-4532-85D2-F58CA7FA0918}">
      <dgm:prSet/>
      <dgm:spPr/>
      <dgm:t>
        <a:bodyPr/>
        <a:lstStyle/>
        <a:p>
          <a:endParaRPr lang="en-GB"/>
        </a:p>
      </dgm:t>
    </dgm:pt>
    <dgm:pt modelId="{7C2215F3-FD1F-49CE-97C7-979491181A18}" type="pres">
      <dgm:prSet presAssocID="{5FA34240-E038-486F-BA4F-F78A797B657D}" presName="Name0" presStyleCnt="0">
        <dgm:presLayoutVars>
          <dgm:dir/>
          <dgm:animLvl val="lvl"/>
          <dgm:resizeHandles val="exact"/>
        </dgm:presLayoutVars>
      </dgm:prSet>
      <dgm:spPr/>
    </dgm:pt>
    <dgm:pt modelId="{218A30D0-E9BE-4457-8AD0-0515A6DFECCE}" type="pres">
      <dgm:prSet presAssocID="{4E7677D5-97E7-4670-A5AF-BD48183433F4}" presName="Name8" presStyleCnt="0"/>
      <dgm:spPr/>
    </dgm:pt>
    <dgm:pt modelId="{CC39ABE2-4BBB-45BF-A133-44EBE81D8F0B}" type="pres">
      <dgm:prSet presAssocID="{4E7677D5-97E7-4670-A5AF-BD48183433F4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61C39E-9D6F-400E-A9ED-05261582A42C}" type="pres">
      <dgm:prSet presAssocID="{4E7677D5-97E7-4670-A5AF-BD48183433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9C5FB8-3021-4318-9E8E-1B1C19A8E461}" type="pres">
      <dgm:prSet presAssocID="{4687B066-76F6-4141-B387-CE892296172A}" presName="Name8" presStyleCnt="0"/>
      <dgm:spPr/>
    </dgm:pt>
    <dgm:pt modelId="{DE766860-F6D4-4225-B9F3-8B8C2C1D8403}" type="pres">
      <dgm:prSet presAssocID="{4687B066-76F6-4141-B387-CE892296172A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89761-D022-4C9A-8CFD-29CEBB98AC39}" type="pres">
      <dgm:prSet presAssocID="{4687B066-76F6-4141-B387-CE89229617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A13FDC-F346-4470-934E-D41893A40585}" type="pres">
      <dgm:prSet presAssocID="{9D51A537-EA73-471A-B8C2-83B7B05D183C}" presName="Name8" presStyleCnt="0"/>
      <dgm:spPr/>
    </dgm:pt>
    <dgm:pt modelId="{D44D6712-6788-431B-88A6-1BABCDECB11D}" type="pres">
      <dgm:prSet presAssocID="{9D51A537-EA73-471A-B8C2-83B7B05D183C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9998D8-4879-4799-89A1-C8091F745B92}" type="pres">
      <dgm:prSet presAssocID="{9D51A537-EA73-471A-B8C2-83B7B05D18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CF66ED-E42D-41EE-B276-7CE569F4DBEE}" type="pres">
      <dgm:prSet presAssocID="{0BB448A9-01CF-4D01-9615-62310B3DEE24}" presName="Name8" presStyleCnt="0"/>
      <dgm:spPr/>
    </dgm:pt>
    <dgm:pt modelId="{B77A62CA-B927-4CB1-9825-CB815859C7A4}" type="pres">
      <dgm:prSet presAssocID="{0BB448A9-01CF-4D01-9615-62310B3DEE24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47B848-E2AB-4523-9D85-19E731CBCFD2}" type="pres">
      <dgm:prSet presAssocID="{0BB448A9-01CF-4D01-9615-62310B3DEE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9381B7-3809-4D45-864A-8ECCD7B06FA9}" type="pres">
      <dgm:prSet presAssocID="{BB53B323-05F6-4A2E-B39F-46BA2B3B1479}" presName="Name8" presStyleCnt="0"/>
      <dgm:spPr/>
    </dgm:pt>
    <dgm:pt modelId="{F9FB710B-B344-4A17-B8E8-7DA35F96288D}" type="pres">
      <dgm:prSet presAssocID="{BB53B323-05F6-4A2E-B39F-46BA2B3B1479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D21A3B-1403-478E-8BBA-B9620BDC567C}" type="pres">
      <dgm:prSet presAssocID="{BB53B323-05F6-4A2E-B39F-46BA2B3B14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D439FE-E56D-49EE-9161-C78ABA86E108}" type="pres">
      <dgm:prSet presAssocID="{B36F1BB6-395A-4CCD-AEE4-409F1ACFF349}" presName="Name8" presStyleCnt="0"/>
      <dgm:spPr/>
    </dgm:pt>
    <dgm:pt modelId="{5F44A650-6B77-4A6C-8E82-34159EFFD59B}" type="pres">
      <dgm:prSet presAssocID="{B36F1BB6-395A-4CCD-AEE4-409F1ACFF349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8CCF1B-212D-4440-AD14-4F4C6B029BB3}" type="pres">
      <dgm:prSet presAssocID="{B36F1BB6-395A-4CCD-AEE4-409F1ACFF3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4B89CC8-0EB9-470E-8249-BFBAEAD3615B}" type="presOf" srcId="{9D51A537-EA73-471A-B8C2-83B7B05D183C}" destId="{D44D6712-6788-431B-88A6-1BABCDECB11D}" srcOrd="0" destOrd="0" presId="urn:microsoft.com/office/officeart/2005/8/layout/pyramid3"/>
    <dgm:cxn modelId="{C8342487-1858-478B-9827-878FD426DC5A}" type="presOf" srcId="{4687B066-76F6-4141-B387-CE892296172A}" destId="{DE766860-F6D4-4225-B9F3-8B8C2C1D8403}" srcOrd="0" destOrd="0" presId="urn:microsoft.com/office/officeart/2005/8/layout/pyramid3"/>
    <dgm:cxn modelId="{F4AF6324-8FE2-42D9-BFC7-D7AC8BAFAE92}" srcId="{5FA34240-E038-486F-BA4F-F78A797B657D}" destId="{4687B066-76F6-4141-B387-CE892296172A}" srcOrd="1" destOrd="0" parTransId="{6A7745AD-5754-4413-8AF0-BDF4E714C231}" sibTransId="{F2C21F29-2607-468F-BE67-D1F79DFB1AA2}"/>
    <dgm:cxn modelId="{106637B3-C859-4EC4-B5CD-0B50F662EEE0}" type="presOf" srcId="{5FA34240-E038-486F-BA4F-F78A797B657D}" destId="{7C2215F3-FD1F-49CE-97C7-979491181A18}" srcOrd="0" destOrd="0" presId="urn:microsoft.com/office/officeart/2005/8/layout/pyramid3"/>
    <dgm:cxn modelId="{3CE38FA6-0616-4064-88F0-6510CC3E2732}" type="presOf" srcId="{4E7677D5-97E7-4670-A5AF-BD48183433F4}" destId="{6A61C39E-9D6F-400E-A9ED-05261582A42C}" srcOrd="1" destOrd="0" presId="urn:microsoft.com/office/officeart/2005/8/layout/pyramid3"/>
    <dgm:cxn modelId="{15A19D93-664F-4528-83B2-73F207873FB2}" srcId="{5FA34240-E038-486F-BA4F-F78A797B657D}" destId="{9D51A537-EA73-471A-B8C2-83B7B05D183C}" srcOrd="2" destOrd="0" parTransId="{C617ED7D-86C1-424D-863A-2031C35E3532}" sibTransId="{61D1FE2C-03BB-4FE5-8E23-5C0EB771110B}"/>
    <dgm:cxn modelId="{91F8E0C6-DFF9-4093-BDB0-D887D8326908}" type="presOf" srcId="{4687B066-76F6-4141-B387-CE892296172A}" destId="{BB889761-D022-4C9A-8CFD-29CEBB98AC39}" srcOrd="1" destOrd="0" presId="urn:microsoft.com/office/officeart/2005/8/layout/pyramid3"/>
    <dgm:cxn modelId="{2063A8D2-80CE-45BA-B822-43A43CD1B578}" srcId="{5FA34240-E038-486F-BA4F-F78A797B657D}" destId="{4E7677D5-97E7-4670-A5AF-BD48183433F4}" srcOrd="0" destOrd="0" parTransId="{F8690A40-6ED2-4180-A8B8-6F218D72DDDA}" sibTransId="{BD8965CB-8348-4322-BE70-60029D5F910A}"/>
    <dgm:cxn modelId="{BEE16167-BE5E-41C4-BAD5-996DA4E17A93}" srcId="{5FA34240-E038-486F-BA4F-F78A797B657D}" destId="{BB53B323-05F6-4A2E-B39F-46BA2B3B1479}" srcOrd="4" destOrd="0" parTransId="{74C2CEF3-4301-4459-86B6-C0396D2D9E6D}" sibTransId="{0BBF549F-96BE-44C1-9AC9-04B0A38DAE8D}"/>
    <dgm:cxn modelId="{98AE228A-32A9-46B4-9A1B-026C5DCFDAE1}" type="presOf" srcId="{0BB448A9-01CF-4D01-9615-62310B3DEE24}" destId="{7347B848-E2AB-4523-9D85-19E731CBCFD2}" srcOrd="1" destOrd="0" presId="urn:microsoft.com/office/officeart/2005/8/layout/pyramid3"/>
    <dgm:cxn modelId="{C76DEEC3-FD1A-4DA7-B5CC-0DB07F12270A}" type="presOf" srcId="{B36F1BB6-395A-4CCD-AEE4-409F1ACFF349}" destId="{5F44A650-6B77-4A6C-8E82-34159EFFD59B}" srcOrd="0" destOrd="0" presId="urn:microsoft.com/office/officeart/2005/8/layout/pyramid3"/>
    <dgm:cxn modelId="{0FF820A8-D1CE-4D93-A507-BFDDA4A7C316}" type="presOf" srcId="{0BB448A9-01CF-4D01-9615-62310B3DEE24}" destId="{B77A62CA-B927-4CB1-9825-CB815859C7A4}" srcOrd="0" destOrd="0" presId="urn:microsoft.com/office/officeart/2005/8/layout/pyramid3"/>
    <dgm:cxn modelId="{A44BC411-EB69-4532-85D2-F58CA7FA0918}" srcId="{5FA34240-E038-486F-BA4F-F78A797B657D}" destId="{B36F1BB6-395A-4CCD-AEE4-409F1ACFF349}" srcOrd="5" destOrd="0" parTransId="{DDDE6A93-6D79-4E46-8CC8-1B6173DAD95F}" sibTransId="{41348D35-37A0-4C73-9317-C289EC76084F}"/>
    <dgm:cxn modelId="{E53E2C73-6AE6-434A-8952-847869124700}" type="presOf" srcId="{BB53B323-05F6-4A2E-B39F-46BA2B3B1479}" destId="{0FD21A3B-1403-478E-8BBA-B9620BDC567C}" srcOrd="1" destOrd="0" presId="urn:microsoft.com/office/officeart/2005/8/layout/pyramid3"/>
    <dgm:cxn modelId="{141D6645-BBC9-4AE9-A88F-E088C085B6C1}" type="presOf" srcId="{B36F1BB6-395A-4CCD-AEE4-409F1ACFF349}" destId="{0E8CCF1B-212D-4440-AD14-4F4C6B029BB3}" srcOrd="1" destOrd="0" presId="urn:microsoft.com/office/officeart/2005/8/layout/pyramid3"/>
    <dgm:cxn modelId="{08D99D94-0F27-4953-9106-CB58882455E6}" type="presOf" srcId="{9D51A537-EA73-471A-B8C2-83B7B05D183C}" destId="{529998D8-4879-4799-89A1-C8091F745B92}" srcOrd="1" destOrd="0" presId="urn:microsoft.com/office/officeart/2005/8/layout/pyramid3"/>
    <dgm:cxn modelId="{905E5072-3265-4092-ACB5-D530A010EC44}" type="presOf" srcId="{BB53B323-05F6-4A2E-B39F-46BA2B3B1479}" destId="{F9FB710B-B344-4A17-B8E8-7DA35F96288D}" srcOrd="0" destOrd="0" presId="urn:microsoft.com/office/officeart/2005/8/layout/pyramid3"/>
    <dgm:cxn modelId="{EB0E75A2-FBBB-4150-8299-51E8D8FE361F}" type="presOf" srcId="{4E7677D5-97E7-4670-A5AF-BD48183433F4}" destId="{CC39ABE2-4BBB-45BF-A133-44EBE81D8F0B}" srcOrd="0" destOrd="0" presId="urn:microsoft.com/office/officeart/2005/8/layout/pyramid3"/>
    <dgm:cxn modelId="{B113A49F-B263-459D-845B-0998CA139F77}" srcId="{5FA34240-E038-486F-BA4F-F78A797B657D}" destId="{0BB448A9-01CF-4D01-9615-62310B3DEE24}" srcOrd="3" destOrd="0" parTransId="{A6DC4727-DEBE-4652-A79C-9E197E0A3F8B}" sibTransId="{B5F5EA61-133B-4602-A644-4F8335C612A2}"/>
    <dgm:cxn modelId="{FCFA60FA-B0AB-4F89-9CD1-D44835421D02}" type="presParOf" srcId="{7C2215F3-FD1F-49CE-97C7-979491181A18}" destId="{218A30D0-E9BE-4457-8AD0-0515A6DFECCE}" srcOrd="0" destOrd="0" presId="urn:microsoft.com/office/officeart/2005/8/layout/pyramid3"/>
    <dgm:cxn modelId="{5B3F1A73-C240-4F60-B122-8C697101D8CF}" type="presParOf" srcId="{218A30D0-E9BE-4457-8AD0-0515A6DFECCE}" destId="{CC39ABE2-4BBB-45BF-A133-44EBE81D8F0B}" srcOrd="0" destOrd="0" presId="urn:microsoft.com/office/officeart/2005/8/layout/pyramid3"/>
    <dgm:cxn modelId="{2D33AF7F-D9AD-454F-877A-7CA9E3901565}" type="presParOf" srcId="{218A30D0-E9BE-4457-8AD0-0515A6DFECCE}" destId="{6A61C39E-9D6F-400E-A9ED-05261582A42C}" srcOrd="1" destOrd="0" presId="urn:microsoft.com/office/officeart/2005/8/layout/pyramid3"/>
    <dgm:cxn modelId="{A253FA8F-7AAB-4D75-8004-137DEB491F9F}" type="presParOf" srcId="{7C2215F3-FD1F-49CE-97C7-979491181A18}" destId="{A29C5FB8-3021-4318-9E8E-1B1C19A8E461}" srcOrd="1" destOrd="0" presId="urn:microsoft.com/office/officeart/2005/8/layout/pyramid3"/>
    <dgm:cxn modelId="{98598F80-F1CE-40D3-9481-710C38AF9A48}" type="presParOf" srcId="{A29C5FB8-3021-4318-9E8E-1B1C19A8E461}" destId="{DE766860-F6D4-4225-B9F3-8B8C2C1D8403}" srcOrd="0" destOrd="0" presId="urn:microsoft.com/office/officeart/2005/8/layout/pyramid3"/>
    <dgm:cxn modelId="{9B8934FC-227B-4DBB-BCAF-B6B38DF57F80}" type="presParOf" srcId="{A29C5FB8-3021-4318-9E8E-1B1C19A8E461}" destId="{BB889761-D022-4C9A-8CFD-29CEBB98AC39}" srcOrd="1" destOrd="0" presId="urn:microsoft.com/office/officeart/2005/8/layout/pyramid3"/>
    <dgm:cxn modelId="{310D4412-7EE9-4EF2-AFFD-1C42EA550290}" type="presParOf" srcId="{7C2215F3-FD1F-49CE-97C7-979491181A18}" destId="{BAA13FDC-F346-4470-934E-D41893A40585}" srcOrd="2" destOrd="0" presId="urn:microsoft.com/office/officeart/2005/8/layout/pyramid3"/>
    <dgm:cxn modelId="{9495F918-D3D3-47E5-BA81-4CBCA6A0B89F}" type="presParOf" srcId="{BAA13FDC-F346-4470-934E-D41893A40585}" destId="{D44D6712-6788-431B-88A6-1BABCDECB11D}" srcOrd="0" destOrd="0" presId="urn:microsoft.com/office/officeart/2005/8/layout/pyramid3"/>
    <dgm:cxn modelId="{5F0C00B5-F790-4996-931D-9118C02C506D}" type="presParOf" srcId="{BAA13FDC-F346-4470-934E-D41893A40585}" destId="{529998D8-4879-4799-89A1-C8091F745B92}" srcOrd="1" destOrd="0" presId="urn:microsoft.com/office/officeart/2005/8/layout/pyramid3"/>
    <dgm:cxn modelId="{33ABDD0B-7208-410F-9F26-1AAC2890212E}" type="presParOf" srcId="{7C2215F3-FD1F-49CE-97C7-979491181A18}" destId="{13CF66ED-E42D-41EE-B276-7CE569F4DBEE}" srcOrd="3" destOrd="0" presId="urn:microsoft.com/office/officeart/2005/8/layout/pyramid3"/>
    <dgm:cxn modelId="{C0F730B4-5B3B-48FE-BD57-8DE33045694F}" type="presParOf" srcId="{13CF66ED-E42D-41EE-B276-7CE569F4DBEE}" destId="{B77A62CA-B927-4CB1-9825-CB815859C7A4}" srcOrd="0" destOrd="0" presId="urn:microsoft.com/office/officeart/2005/8/layout/pyramid3"/>
    <dgm:cxn modelId="{EA150E00-EF8D-4D19-A519-299A404825C8}" type="presParOf" srcId="{13CF66ED-E42D-41EE-B276-7CE569F4DBEE}" destId="{7347B848-E2AB-4523-9D85-19E731CBCFD2}" srcOrd="1" destOrd="0" presId="urn:microsoft.com/office/officeart/2005/8/layout/pyramid3"/>
    <dgm:cxn modelId="{9BC1EBC2-B710-46B4-95BB-B421AA65947C}" type="presParOf" srcId="{7C2215F3-FD1F-49CE-97C7-979491181A18}" destId="{219381B7-3809-4D45-864A-8ECCD7B06FA9}" srcOrd="4" destOrd="0" presId="urn:microsoft.com/office/officeart/2005/8/layout/pyramid3"/>
    <dgm:cxn modelId="{0B07D99E-C3FD-4A80-86DD-2AD76669BD6F}" type="presParOf" srcId="{219381B7-3809-4D45-864A-8ECCD7B06FA9}" destId="{F9FB710B-B344-4A17-B8E8-7DA35F96288D}" srcOrd="0" destOrd="0" presId="urn:microsoft.com/office/officeart/2005/8/layout/pyramid3"/>
    <dgm:cxn modelId="{EDF98809-B059-4C4C-B675-F38C0EBDDF16}" type="presParOf" srcId="{219381B7-3809-4D45-864A-8ECCD7B06FA9}" destId="{0FD21A3B-1403-478E-8BBA-B9620BDC567C}" srcOrd="1" destOrd="0" presId="urn:microsoft.com/office/officeart/2005/8/layout/pyramid3"/>
    <dgm:cxn modelId="{0922184D-CD60-4789-8C01-B48BFBFE3085}" type="presParOf" srcId="{7C2215F3-FD1F-49CE-97C7-979491181A18}" destId="{7CD439FE-E56D-49EE-9161-C78ABA86E108}" srcOrd="5" destOrd="0" presId="urn:microsoft.com/office/officeart/2005/8/layout/pyramid3"/>
    <dgm:cxn modelId="{196FA23E-A05D-40DD-85FC-1F8EE8CC3951}" type="presParOf" srcId="{7CD439FE-E56D-49EE-9161-C78ABA86E108}" destId="{5F44A650-6B77-4A6C-8E82-34159EFFD59B}" srcOrd="0" destOrd="0" presId="urn:microsoft.com/office/officeart/2005/8/layout/pyramid3"/>
    <dgm:cxn modelId="{F38833A4-B27F-48E8-B91D-C0310B2BFA05}" type="presParOf" srcId="{7CD439FE-E56D-49EE-9161-C78ABA86E108}" destId="{0E8CCF1B-212D-4440-AD14-4F4C6B029BB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52243A-8A22-4A91-AE26-47ACD0154E81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07AC9B5-FC5F-43DC-B163-BDD409973787}">
      <dgm:prSet phldrT="[Text]"/>
      <dgm:spPr/>
      <dgm:t>
        <a:bodyPr/>
        <a:lstStyle/>
        <a:p>
          <a:r>
            <a:rPr lang="en-GB" dirty="0" smtClean="0"/>
            <a:t>Don’t let someone else’s opinion of you become your reality</a:t>
          </a:r>
          <a:endParaRPr lang="en-GB" dirty="0"/>
        </a:p>
      </dgm:t>
    </dgm:pt>
    <dgm:pt modelId="{4EA34E1F-32C6-4382-9EB8-A69841CD1BF9}" type="parTrans" cxnId="{FC7F50FF-9F4A-4BF6-AC1F-518BFBCF27F4}">
      <dgm:prSet/>
      <dgm:spPr/>
      <dgm:t>
        <a:bodyPr/>
        <a:lstStyle/>
        <a:p>
          <a:endParaRPr lang="en-GB"/>
        </a:p>
      </dgm:t>
    </dgm:pt>
    <dgm:pt modelId="{BBBCD0ED-0AFB-45A9-9ADF-243C46E09206}" type="sibTrans" cxnId="{FC7F50FF-9F4A-4BF6-AC1F-518BFBCF27F4}">
      <dgm:prSet/>
      <dgm:spPr/>
      <dgm:t>
        <a:bodyPr/>
        <a:lstStyle/>
        <a:p>
          <a:endParaRPr lang="en-GB"/>
        </a:p>
      </dgm:t>
    </dgm:pt>
    <dgm:pt modelId="{794C4B3A-B76D-4A52-A0CD-10A6FE95509F}">
      <dgm:prSet phldrT="[Text]"/>
      <dgm:spPr/>
      <dgm:t>
        <a:bodyPr/>
        <a:lstStyle/>
        <a:p>
          <a:r>
            <a:rPr lang="en-GB" dirty="0" smtClean="0"/>
            <a:t>Never let a bad day make you feel like you have a bad life</a:t>
          </a:r>
          <a:endParaRPr lang="en-GB" dirty="0"/>
        </a:p>
      </dgm:t>
    </dgm:pt>
    <dgm:pt modelId="{D9C9F2B4-F1A3-420F-AE57-A1EA50B8DC58}" type="parTrans" cxnId="{CF4DBBFD-133C-4A7A-AB5C-C5880D999203}">
      <dgm:prSet/>
      <dgm:spPr/>
      <dgm:t>
        <a:bodyPr/>
        <a:lstStyle/>
        <a:p>
          <a:endParaRPr lang="en-GB"/>
        </a:p>
      </dgm:t>
    </dgm:pt>
    <dgm:pt modelId="{44F5BA82-2D22-4A2D-ABC3-E69ECF332C49}" type="sibTrans" cxnId="{CF4DBBFD-133C-4A7A-AB5C-C5880D999203}">
      <dgm:prSet/>
      <dgm:spPr/>
      <dgm:t>
        <a:bodyPr/>
        <a:lstStyle/>
        <a:p>
          <a:endParaRPr lang="en-GB"/>
        </a:p>
      </dgm:t>
    </dgm:pt>
    <dgm:pt modelId="{49758621-ACFB-4EC9-9F26-656243D5D619}">
      <dgm:prSet phldrT="[Text]"/>
      <dgm:spPr/>
      <dgm:t>
        <a:bodyPr/>
        <a:lstStyle/>
        <a:p>
          <a:r>
            <a:rPr lang="en-GB" dirty="0" smtClean="0"/>
            <a:t>It’s never too late to be what you might have been</a:t>
          </a:r>
          <a:endParaRPr lang="en-GB" dirty="0"/>
        </a:p>
      </dgm:t>
    </dgm:pt>
    <dgm:pt modelId="{C19CB116-3B77-4982-80D5-53BED928AB0C}" type="parTrans" cxnId="{16105F98-28D4-4E83-8E51-6EC1236BFBDA}">
      <dgm:prSet/>
      <dgm:spPr/>
      <dgm:t>
        <a:bodyPr/>
        <a:lstStyle/>
        <a:p>
          <a:endParaRPr lang="en-GB"/>
        </a:p>
      </dgm:t>
    </dgm:pt>
    <dgm:pt modelId="{3A16E718-FB54-4B63-AB25-12A8E6AD7F6E}" type="sibTrans" cxnId="{16105F98-28D4-4E83-8E51-6EC1236BFBDA}">
      <dgm:prSet/>
      <dgm:spPr/>
      <dgm:t>
        <a:bodyPr/>
        <a:lstStyle/>
        <a:p>
          <a:endParaRPr lang="en-GB"/>
        </a:p>
      </dgm:t>
    </dgm:pt>
    <dgm:pt modelId="{1A69B55B-0858-41D7-A004-28BE8A1E0D2F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If opportunity doesn’t knock build a door</a:t>
          </a:r>
          <a:endParaRPr lang="en-GB" dirty="0">
            <a:solidFill>
              <a:srgbClr val="FF0000"/>
            </a:solidFill>
          </a:endParaRPr>
        </a:p>
      </dgm:t>
    </dgm:pt>
    <dgm:pt modelId="{A3AC4E4B-EA27-4F8E-B6DB-E62351F2F10E}" type="parTrans" cxnId="{C5AF25C8-9E0F-4210-9E56-51881131FE34}">
      <dgm:prSet/>
      <dgm:spPr/>
      <dgm:t>
        <a:bodyPr/>
        <a:lstStyle/>
        <a:p>
          <a:endParaRPr lang="en-GB"/>
        </a:p>
      </dgm:t>
    </dgm:pt>
    <dgm:pt modelId="{525D469A-99B7-42B6-9505-C2DD6ADA10F7}" type="sibTrans" cxnId="{C5AF25C8-9E0F-4210-9E56-51881131FE34}">
      <dgm:prSet/>
      <dgm:spPr/>
      <dgm:t>
        <a:bodyPr/>
        <a:lstStyle/>
        <a:p>
          <a:endParaRPr lang="en-GB"/>
        </a:p>
      </dgm:t>
    </dgm:pt>
    <dgm:pt modelId="{A9C01C43-9678-46E3-A8A9-0BD96B96E127}">
      <dgm:prSet phldrT="[Text]"/>
      <dgm:spPr/>
      <dgm:t>
        <a:bodyPr/>
        <a:lstStyle/>
        <a:p>
          <a:r>
            <a:rPr lang="en-GB" dirty="0" smtClean="0">
              <a:solidFill>
                <a:srgbClr val="FFFF00"/>
              </a:solidFill>
            </a:rPr>
            <a:t>Begin each day with a grateful heart</a:t>
          </a:r>
          <a:endParaRPr lang="en-GB" dirty="0">
            <a:solidFill>
              <a:srgbClr val="FFFF00"/>
            </a:solidFill>
          </a:endParaRPr>
        </a:p>
      </dgm:t>
    </dgm:pt>
    <dgm:pt modelId="{DA0BDD9D-C467-4F33-8EFE-3EF7FB12B6B2}" type="parTrans" cxnId="{B676AE98-E076-4D84-B3E0-4431E63507F8}">
      <dgm:prSet/>
      <dgm:spPr/>
      <dgm:t>
        <a:bodyPr/>
        <a:lstStyle/>
        <a:p>
          <a:endParaRPr lang="en-GB"/>
        </a:p>
      </dgm:t>
    </dgm:pt>
    <dgm:pt modelId="{B7BD8D7E-8520-4E8C-9E75-4D66132CE8C1}" type="sibTrans" cxnId="{B676AE98-E076-4D84-B3E0-4431E63507F8}">
      <dgm:prSet/>
      <dgm:spPr/>
      <dgm:t>
        <a:bodyPr/>
        <a:lstStyle/>
        <a:p>
          <a:endParaRPr lang="en-GB"/>
        </a:p>
      </dgm:t>
    </dgm:pt>
    <dgm:pt modelId="{B896B26B-9D5F-46D4-BC8C-5CD186052AC6}" type="pres">
      <dgm:prSet presAssocID="{CD52243A-8A22-4A91-AE26-47ACD0154E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07EA29A7-94B6-4B14-8A1B-B4489A506D30}" type="pres">
      <dgm:prSet presAssocID="{CD52243A-8A22-4A91-AE26-47ACD0154E81}" presName="Name1" presStyleCnt="0"/>
      <dgm:spPr/>
    </dgm:pt>
    <dgm:pt modelId="{0F1912E7-DC91-475A-BA1E-2A4E1DF17D09}" type="pres">
      <dgm:prSet presAssocID="{CD52243A-8A22-4A91-AE26-47ACD0154E81}" presName="cycle" presStyleCnt="0"/>
      <dgm:spPr/>
    </dgm:pt>
    <dgm:pt modelId="{C6CE835E-648E-4E86-9641-F01016A95B6A}" type="pres">
      <dgm:prSet presAssocID="{CD52243A-8A22-4A91-AE26-47ACD0154E81}" presName="srcNode" presStyleLbl="node1" presStyleIdx="0" presStyleCnt="5"/>
      <dgm:spPr/>
    </dgm:pt>
    <dgm:pt modelId="{D014560A-8B6C-4FA2-AD1C-22383C3593C7}" type="pres">
      <dgm:prSet presAssocID="{CD52243A-8A22-4A91-AE26-47ACD0154E81}" presName="conn" presStyleLbl="parChTrans1D2" presStyleIdx="0" presStyleCnt="1"/>
      <dgm:spPr/>
      <dgm:t>
        <a:bodyPr/>
        <a:lstStyle/>
        <a:p>
          <a:endParaRPr lang="en-GB"/>
        </a:p>
      </dgm:t>
    </dgm:pt>
    <dgm:pt modelId="{C8514562-24CC-40FC-A183-22D02F372306}" type="pres">
      <dgm:prSet presAssocID="{CD52243A-8A22-4A91-AE26-47ACD0154E81}" presName="extraNode" presStyleLbl="node1" presStyleIdx="0" presStyleCnt="5"/>
      <dgm:spPr/>
    </dgm:pt>
    <dgm:pt modelId="{017698AB-25A0-4748-8A8B-DB12A452ACEF}" type="pres">
      <dgm:prSet presAssocID="{CD52243A-8A22-4A91-AE26-47ACD0154E81}" presName="dstNode" presStyleLbl="node1" presStyleIdx="0" presStyleCnt="5"/>
      <dgm:spPr/>
    </dgm:pt>
    <dgm:pt modelId="{F8B37F14-E494-435E-9949-1F9759D79BA7}" type="pres">
      <dgm:prSet presAssocID="{007AC9B5-FC5F-43DC-B163-BDD40997378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4A3333-8713-4587-9E39-136D613321CB}" type="pres">
      <dgm:prSet presAssocID="{007AC9B5-FC5F-43DC-B163-BDD409973787}" presName="accent_1" presStyleCnt="0"/>
      <dgm:spPr/>
    </dgm:pt>
    <dgm:pt modelId="{A33F7977-DF4C-4A0A-9FC2-FF477DF65826}" type="pres">
      <dgm:prSet presAssocID="{007AC9B5-FC5F-43DC-B163-BDD409973787}" presName="accentRepeatNode" presStyleLbl="solidFgAcc1" presStyleIdx="0" presStyleCnt="5"/>
      <dgm:spPr/>
    </dgm:pt>
    <dgm:pt modelId="{2D586F96-2BE3-4701-A25A-F79EDFBA6F5B}" type="pres">
      <dgm:prSet presAssocID="{794C4B3A-B76D-4A52-A0CD-10A6FE95509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1F9437-CC17-4E87-B535-ED157A50E034}" type="pres">
      <dgm:prSet presAssocID="{794C4B3A-B76D-4A52-A0CD-10A6FE95509F}" presName="accent_2" presStyleCnt="0"/>
      <dgm:spPr/>
    </dgm:pt>
    <dgm:pt modelId="{1A996525-0F72-4F96-A748-D9CB6486B61C}" type="pres">
      <dgm:prSet presAssocID="{794C4B3A-B76D-4A52-A0CD-10A6FE95509F}" presName="accentRepeatNode" presStyleLbl="solidFgAcc1" presStyleIdx="1" presStyleCnt="5"/>
      <dgm:spPr/>
    </dgm:pt>
    <dgm:pt modelId="{5E6DB89F-630A-4FC2-A682-FB113C25FA00}" type="pres">
      <dgm:prSet presAssocID="{49758621-ACFB-4EC9-9F26-656243D5D61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4FC730-79A9-4326-94F8-C4E17FE3484A}" type="pres">
      <dgm:prSet presAssocID="{49758621-ACFB-4EC9-9F26-656243D5D619}" presName="accent_3" presStyleCnt="0"/>
      <dgm:spPr/>
    </dgm:pt>
    <dgm:pt modelId="{610EC4FC-68C4-4B50-AD55-0983C585E1F9}" type="pres">
      <dgm:prSet presAssocID="{49758621-ACFB-4EC9-9F26-656243D5D619}" presName="accentRepeatNode" presStyleLbl="solidFgAcc1" presStyleIdx="2" presStyleCnt="5"/>
      <dgm:spPr/>
    </dgm:pt>
    <dgm:pt modelId="{CFB7CE5C-A7B6-4C30-891B-2A33B3528732}" type="pres">
      <dgm:prSet presAssocID="{1A69B55B-0858-41D7-A004-28BE8A1E0D2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C549D5-9FAD-48F7-AA20-13639490AF00}" type="pres">
      <dgm:prSet presAssocID="{1A69B55B-0858-41D7-A004-28BE8A1E0D2F}" presName="accent_4" presStyleCnt="0"/>
      <dgm:spPr/>
    </dgm:pt>
    <dgm:pt modelId="{05371300-F7C2-4BCE-A5AB-22101C3B6D51}" type="pres">
      <dgm:prSet presAssocID="{1A69B55B-0858-41D7-A004-28BE8A1E0D2F}" presName="accentRepeatNode" presStyleLbl="solidFgAcc1" presStyleIdx="3" presStyleCnt="5"/>
      <dgm:spPr/>
    </dgm:pt>
    <dgm:pt modelId="{03D565AA-4653-4547-B200-23E929737CB0}" type="pres">
      <dgm:prSet presAssocID="{A9C01C43-9678-46E3-A8A9-0BD96B96E12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15754F-299E-4E4D-A322-23B30FA8D28D}" type="pres">
      <dgm:prSet presAssocID="{A9C01C43-9678-46E3-A8A9-0BD96B96E127}" presName="accent_5" presStyleCnt="0"/>
      <dgm:spPr/>
    </dgm:pt>
    <dgm:pt modelId="{6F7D50DE-8A63-4C82-9428-B6DCD924BD19}" type="pres">
      <dgm:prSet presAssocID="{A9C01C43-9678-46E3-A8A9-0BD96B96E127}" presName="accentRepeatNode" presStyleLbl="solidFgAcc1" presStyleIdx="4" presStyleCnt="5"/>
      <dgm:spPr/>
    </dgm:pt>
  </dgm:ptLst>
  <dgm:cxnLst>
    <dgm:cxn modelId="{ED19C0CF-7601-46D7-B4C2-289AA6337B7C}" type="presOf" srcId="{BBBCD0ED-0AFB-45A9-9ADF-243C46E09206}" destId="{D014560A-8B6C-4FA2-AD1C-22383C3593C7}" srcOrd="0" destOrd="0" presId="urn:microsoft.com/office/officeart/2008/layout/VerticalCurvedList"/>
    <dgm:cxn modelId="{FC7F50FF-9F4A-4BF6-AC1F-518BFBCF27F4}" srcId="{CD52243A-8A22-4A91-AE26-47ACD0154E81}" destId="{007AC9B5-FC5F-43DC-B163-BDD409973787}" srcOrd="0" destOrd="0" parTransId="{4EA34E1F-32C6-4382-9EB8-A69841CD1BF9}" sibTransId="{BBBCD0ED-0AFB-45A9-9ADF-243C46E09206}"/>
    <dgm:cxn modelId="{602D43D5-08CE-4239-8AB4-674156A8B014}" type="presOf" srcId="{007AC9B5-FC5F-43DC-B163-BDD409973787}" destId="{F8B37F14-E494-435E-9949-1F9759D79BA7}" srcOrd="0" destOrd="0" presId="urn:microsoft.com/office/officeart/2008/layout/VerticalCurvedList"/>
    <dgm:cxn modelId="{7C19F942-1642-4267-9640-BB2B278940AA}" type="presOf" srcId="{49758621-ACFB-4EC9-9F26-656243D5D619}" destId="{5E6DB89F-630A-4FC2-A682-FB113C25FA00}" srcOrd="0" destOrd="0" presId="urn:microsoft.com/office/officeart/2008/layout/VerticalCurvedList"/>
    <dgm:cxn modelId="{9F2295EF-9884-4310-9FB1-FBFB673D32D9}" type="presOf" srcId="{A9C01C43-9678-46E3-A8A9-0BD96B96E127}" destId="{03D565AA-4653-4547-B200-23E929737CB0}" srcOrd="0" destOrd="0" presId="urn:microsoft.com/office/officeart/2008/layout/VerticalCurvedList"/>
    <dgm:cxn modelId="{16105F98-28D4-4E83-8E51-6EC1236BFBDA}" srcId="{CD52243A-8A22-4A91-AE26-47ACD0154E81}" destId="{49758621-ACFB-4EC9-9F26-656243D5D619}" srcOrd="2" destOrd="0" parTransId="{C19CB116-3B77-4982-80D5-53BED928AB0C}" sibTransId="{3A16E718-FB54-4B63-AB25-12A8E6AD7F6E}"/>
    <dgm:cxn modelId="{C5AF25C8-9E0F-4210-9E56-51881131FE34}" srcId="{CD52243A-8A22-4A91-AE26-47ACD0154E81}" destId="{1A69B55B-0858-41D7-A004-28BE8A1E0D2F}" srcOrd="3" destOrd="0" parTransId="{A3AC4E4B-EA27-4F8E-B6DB-E62351F2F10E}" sibTransId="{525D469A-99B7-42B6-9505-C2DD6ADA10F7}"/>
    <dgm:cxn modelId="{B676AE98-E076-4D84-B3E0-4431E63507F8}" srcId="{CD52243A-8A22-4A91-AE26-47ACD0154E81}" destId="{A9C01C43-9678-46E3-A8A9-0BD96B96E127}" srcOrd="4" destOrd="0" parTransId="{DA0BDD9D-C467-4F33-8EFE-3EF7FB12B6B2}" sibTransId="{B7BD8D7E-8520-4E8C-9E75-4D66132CE8C1}"/>
    <dgm:cxn modelId="{DC7F50ED-5A1F-425D-A85A-BF39A4C23CAB}" type="presOf" srcId="{794C4B3A-B76D-4A52-A0CD-10A6FE95509F}" destId="{2D586F96-2BE3-4701-A25A-F79EDFBA6F5B}" srcOrd="0" destOrd="0" presId="urn:microsoft.com/office/officeart/2008/layout/VerticalCurvedList"/>
    <dgm:cxn modelId="{CF4DBBFD-133C-4A7A-AB5C-C5880D999203}" srcId="{CD52243A-8A22-4A91-AE26-47ACD0154E81}" destId="{794C4B3A-B76D-4A52-A0CD-10A6FE95509F}" srcOrd="1" destOrd="0" parTransId="{D9C9F2B4-F1A3-420F-AE57-A1EA50B8DC58}" sibTransId="{44F5BA82-2D22-4A2D-ABC3-E69ECF332C49}"/>
    <dgm:cxn modelId="{469D6C64-F82A-4DCF-816E-6D88D921D03D}" type="presOf" srcId="{CD52243A-8A22-4A91-AE26-47ACD0154E81}" destId="{B896B26B-9D5F-46D4-BC8C-5CD186052AC6}" srcOrd="0" destOrd="0" presId="urn:microsoft.com/office/officeart/2008/layout/VerticalCurvedList"/>
    <dgm:cxn modelId="{1FDD244F-21A7-48C5-9B8D-E3D3D0992E43}" type="presOf" srcId="{1A69B55B-0858-41D7-A004-28BE8A1E0D2F}" destId="{CFB7CE5C-A7B6-4C30-891B-2A33B3528732}" srcOrd="0" destOrd="0" presId="urn:microsoft.com/office/officeart/2008/layout/VerticalCurvedList"/>
    <dgm:cxn modelId="{8BBCEA1C-3885-4BF6-A037-33E42C474826}" type="presParOf" srcId="{B896B26B-9D5F-46D4-BC8C-5CD186052AC6}" destId="{07EA29A7-94B6-4B14-8A1B-B4489A506D30}" srcOrd="0" destOrd="0" presId="urn:microsoft.com/office/officeart/2008/layout/VerticalCurvedList"/>
    <dgm:cxn modelId="{903D90ED-A0A2-4FC9-8F82-FBBD9DBB420C}" type="presParOf" srcId="{07EA29A7-94B6-4B14-8A1B-B4489A506D30}" destId="{0F1912E7-DC91-475A-BA1E-2A4E1DF17D09}" srcOrd="0" destOrd="0" presId="urn:microsoft.com/office/officeart/2008/layout/VerticalCurvedList"/>
    <dgm:cxn modelId="{ED2F696A-CD57-484A-A120-0415602710D3}" type="presParOf" srcId="{0F1912E7-DC91-475A-BA1E-2A4E1DF17D09}" destId="{C6CE835E-648E-4E86-9641-F01016A95B6A}" srcOrd="0" destOrd="0" presId="urn:microsoft.com/office/officeart/2008/layout/VerticalCurvedList"/>
    <dgm:cxn modelId="{D31709CA-6AE4-4C14-A3DD-2F4D115AED59}" type="presParOf" srcId="{0F1912E7-DC91-475A-BA1E-2A4E1DF17D09}" destId="{D014560A-8B6C-4FA2-AD1C-22383C3593C7}" srcOrd="1" destOrd="0" presId="urn:microsoft.com/office/officeart/2008/layout/VerticalCurvedList"/>
    <dgm:cxn modelId="{F3AEBC47-B209-4D84-832B-9064099BD149}" type="presParOf" srcId="{0F1912E7-DC91-475A-BA1E-2A4E1DF17D09}" destId="{C8514562-24CC-40FC-A183-22D02F372306}" srcOrd="2" destOrd="0" presId="urn:microsoft.com/office/officeart/2008/layout/VerticalCurvedList"/>
    <dgm:cxn modelId="{3CD81E5D-03DC-4DB0-A7DA-7782CB6FA25D}" type="presParOf" srcId="{0F1912E7-DC91-475A-BA1E-2A4E1DF17D09}" destId="{017698AB-25A0-4748-8A8B-DB12A452ACEF}" srcOrd="3" destOrd="0" presId="urn:microsoft.com/office/officeart/2008/layout/VerticalCurvedList"/>
    <dgm:cxn modelId="{6448761A-13D0-4357-9349-892C02A96985}" type="presParOf" srcId="{07EA29A7-94B6-4B14-8A1B-B4489A506D30}" destId="{F8B37F14-E494-435E-9949-1F9759D79BA7}" srcOrd="1" destOrd="0" presId="urn:microsoft.com/office/officeart/2008/layout/VerticalCurvedList"/>
    <dgm:cxn modelId="{9644D57E-2F3B-41DC-8349-8B79694494C5}" type="presParOf" srcId="{07EA29A7-94B6-4B14-8A1B-B4489A506D30}" destId="{7E4A3333-8713-4587-9E39-136D613321CB}" srcOrd="2" destOrd="0" presId="urn:microsoft.com/office/officeart/2008/layout/VerticalCurvedList"/>
    <dgm:cxn modelId="{BDBC8515-35D9-4B66-BB85-82DB17FE75DD}" type="presParOf" srcId="{7E4A3333-8713-4587-9E39-136D613321CB}" destId="{A33F7977-DF4C-4A0A-9FC2-FF477DF65826}" srcOrd="0" destOrd="0" presId="urn:microsoft.com/office/officeart/2008/layout/VerticalCurvedList"/>
    <dgm:cxn modelId="{7EBE9842-DC8A-42A9-BD25-22F9953266BB}" type="presParOf" srcId="{07EA29A7-94B6-4B14-8A1B-B4489A506D30}" destId="{2D586F96-2BE3-4701-A25A-F79EDFBA6F5B}" srcOrd="3" destOrd="0" presId="urn:microsoft.com/office/officeart/2008/layout/VerticalCurvedList"/>
    <dgm:cxn modelId="{B44CD41A-2957-45EB-A415-AC02A0C44BF8}" type="presParOf" srcId="{07EA29A7-94B6-4B14-8A1B-B4489A506D30}" destId="{141F9437-CC17-4E87-B535-ED157A50E034}" srcOrd="4" destOrd="0" presId="urn:microsoft.com/office/officeart/2008/layout/VerticalCurvedList"/>
    <dgm:cxn modelId="{D9C5E153-5236-4890-814E-EF52F31333A1}" type="presParOf" srcId="{141F9437-CC17-4E87-B535-ED157A50E034}" destId="{1A996525-0F72-4F96-A748-D9CB6486B61C}" srcOrd="0" destOrd="0" presId="urn:microsoft.com/office/officeart/2008/layout/VerticalCurvedList"/>
    <dgm:cxn modelId="{3A7BF91C-0E45-4B80-86C6-C92B2193DFC5}" type="presParOf" srcId="{07EA29A7-94B6-4B14-8A1B-B4489A506D30}" destId="{5E6DB89F-630A-4FC2-A682-FB113C25FA00}" srcOrd="5" destOrd="0" presId="urn:microsoft.com/office/officeart/2008/layout/VerticalCurvedList"/>
    <dgm:cxn modelId="{29B4069A-3B6F-4ED5-8DEB-2214B2D3984E}" type="presParOf" srcId="{07EA29A7-94B6-4B14-8A1B-B4489A506D30}" destId="{AD4FC730-79A9-4326-94F8-C4E17FE3484A}" srcOrd="6" destOrd="0" presId="urn:microsoft.com/office/officeart/2008/layout/VerticalCurvedList"/>
    <dgm:cxn modelId="{7521CBBD-9656-49F8-883D-267AFD563C47}" type="presParOf" srcId="{AD4FC730-79A9-4326-94F8-C4E17FE3484A}" destId="{610EC4FC-68C4-4B50-AD55-0983C585E1F9}" srcOrd="0" destOrd="0" presId="urn:microsoft.com/office/officeart/2008/layout/VerticalCurvedList"/>
    <dgm:cxn modelId="{AEBDEE99-9085-4B95-B41E-CEFEAB7DB389}" type="presParOf" srcId="{07EA29A7-94B6-4B14-8A1B-B4489A506D30}" destId="{CFB7CE5C-A7B6-4C30-891B-2A33B3528732}" srcOrd="7" destOrd="0" presId="urn:microsoft.com/office/officeart/2008/layout/VerticalCurvedList"/>
    <dgm:cxn modelId="{8089CD0B-888D-4D49-959C-30460D4D9EE7}" type="presParOf" srcId="{07EA29A7-94B6-4B14-8A1B-B4489A506D30}" destId="{50C549D5-9FAD-48F7-AA20-13639490AF00}" srcOrd="8" destOrd="0" presId="urn:microsoft.com/office/officeart/2008/layout/VerticalCurvedList"/>
    <dgm:cxn modelId="{4A8792B6-D9CD-4AAE-9C6F-FA9C9D357A0C}" type="presParOf" srcId="{50C549D5-9FAD-48F7-AA20-13639490AF00}" destId="{05371300-F7C2-4BCE-A5AB-22101C3B6D51}" srcOrd="0" destOrd="0" presId="urn:microsoft.com/office/officeart/2008/layout/VerticalCurvedList"/>
    <dgm:cxn modelId="{5F120651-0A5B-4706-A0C6-4956EC0485F9}" type="presParOf" srcId="{07EA29A7-94B6-4B14-8A1B-B4489A506D30}" destId="{03D565AA-4653-4547-B200-23E929737CB0}" srcOrd="9" destOrd="0" presId="urn:microsoft.com/office/officeart/2008/layout/VerticalCurvedList"/>
    <dgm:cxn modelId="{0B379933-3319-4830-B5D7-C446CECFBEAC}" type="presParOf" srcId="{07EA29A7-94B6-4B14-8A1B-B4489A506D30}" destId="{3415754F-299E-4E4D-A322-23B30FA8D28D}" srcOrd="10" destOrd="0" presId="urn:microsoft.com/office/officeart/2008/layout/VerticalCurvedList"/>
    <dgm:cxn modelId="{D06D2DFF-A64E-4596-8CEA-1C4DD8A25A2B}" type="presParOf" srcId="{3415754F-299E-4E4D-A322-23B30FA8D28D}" destId="{6F7D50DE-8A63-4C82-9428-B6DCD924BD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646B85-4D43-4726-B8DD-CDD748D76006}" type="doc">
      <dgm:prSet loTypeId="urn:microsoft.com/office/officeart/2005/8/layout/gear1" loCatId="cycle" qsTypeId="urn:microsoft.com/office/officeart/2005/8/quickstyle/simple1" qsCatId="simple" csTypeId="urn:microsoft.com/office/officeart/2005/8/colors/accent2_2" csCatId="accent2" phldr="1"/>
      <dgm:spPr/>
    </dgm:pt>
    <dgm:pt modelId="{08280B56-428F-4450-AE16-4BE034A39D28}">
      <dgm:prSet phldrT="[Text]"/>
      <dgm:spPr/>
      <dgm:t>
        <a:bodyPr/>
        <a:lstStyle/>
        <a:p>
          <a:r>
            <a:rPr lang="en-GB" dirty="0" smtClean="0"/>
            <a:t>Why</a:t>
          </a:r>
          <a:endParaRPr lang="en-GB" dirty="0"/>
        </a:p>
      </dgm:t>
    </dgm:pt>
    <dgm:pt modelId="{DFE832F6-61EE-43C8-B18F-70B1C1542FD1}" type="parTrans" cxnId="{7EEFA737-1088-41A8-A63A-8B9641E3BAD3}">
      <dgm:prSet/>
      <dgm:spPr/>
      <dgm:t>
        <a:bodyPr/>
        <a:lstStyle/>
        <a:p>
          <a:endParaRPr lang="en-GB"/>
        </a:p>
      </dgm:t>
    </dgm:pt>
    <dgm:pt modelId="{6E75F114-1202-4E42-9480-DA640E169C8B}" type="sibTrans" cxnId="{7EEFA737-1088-41A8-A63A-8B9641E3BAD3}">
      <dgm:prSet/>
      <dgm:spPr/>
      <dgm:t>
        <a:bodyPr/>
        <a:lstStyle/>
        <a:p>
          <a:endParaRPr lang="en-GB"/>
        </a:p>
      </dgm:t>
    </dgm:pt>
    <dgm:pt modelId="{A4ECFE71-2A8A-44E8-9B9D-C2FEFA3673BF}">
      <dgm:prSet phldrT="[Text]"/>
      <dgm:spPr/>
      <dgm:t>
        <a:bodyPr/>
        <a:lstStyle/>
        <a:p>
          <a:r>
            <a:rPr lang="en-GB" dirty="0" smtClean="0"/>
            <a:t>How</a:t>
          </a:r>
          <a:endParaRPr lang="en-GB" dirty="0"/>
        </a:p>
      </dgm:t>
    </dgm:pt>
    <dgm:pt modelId="{266977B1-A984-4372-AB25-8B00E433FCE8}" type="parTrans" cxnId="{DAACF8C5-F7F4-4B5C-BC7B-6882DC8451A8}">
      <dgm:prSet/>
      <dgm:spPr/>
      <dgm:t>
        <a:bodyPr/>
        <a:lstStyle/>
        <a:p>
          <a:endParaRPr lang="en-GB"/>
        </a:p>
      </dgm:t>
    </dgm:pt>
    <dgm:pt modelId="{B67720BA-F13B-46FA-90CE-8A5C67EFACDE}" type="sibTrans" cxnId="{DAACF8C5-F7F4-4B5C-BC7B-6882DC8451A8}">
      <dgm:prSet/>
      <dgm:spPr/>
      <dgm:t>
        <a:bodyPr/>
        <a:lstStyle/>
        <a:p>
          <a:endParaRPr lang="en-GB"/>
        </a:p>
      </dgm:t>
    </dgm:pt>
    <dgm:pt modelId="{DBA5EE12-DEE3-4FDB-BCFC-CCAB3A678C42}">
      <dgm:prSet phldrT="[Text]"/>
      <dgm:spPr/>
      <dgm:t>
        <a:bodyPr/>
        <a:lstStyle/>
        <a:p>
          <a:r>
            <a:rPr lang="en-GB" dirty="0" smtClean="0"/>
            <a:t>What</a:t>
          </a:r>
          <a:endParaRPr lang="en-GB" dirty="0"/>
        </a:p>
      </dgm:t>
    </dgm:pt>
    <dgm:pt modelId="{854F35BA-7C97-40E1-8391-70B53CC74AEA}" type="parTrans" cxnId="{321000D2-69F3-42CA-81E2-4AF4D2522CE6}">
      <dgm:prSet/>
      <dgm:spPr/>
      <dgm:t>
        <a:bodyPr/>
        <a:lstStyle/>
        <a:p>
          <a:endParaRPr lang="en-GB"/>
        </a:p>
      </dgm:t>
    </dgm:pt>
    <dgm:pt modelId="{DCFD7560-3379-4EA4-90F7-4A2D7F39BE63}" type="sibTrans" cxnId="{321000D2-69F3-42CA-81E2-4AF4D2522CE6}">
      <dgm:prSet/>
      <dgm:spPr/>
      <dgm:t>
        <a:bodyPr/>
        <a:lstStyle/>
        <a:p>
          <a:endParaRPr lang="en-GB"/>
        </a:p>
      </dgm:t>
    </dgm:pt>
    <dgm:pt modelId="{3BB5893A-BE80-48D4-B3FE-CC95F0FBDE81}" type="pres">
      <dgm:prSet presAssocID="{49646B85-4D43-4726-B8DD-CDD748D7600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1BA1E12-DAF8-4FD7-9239-F0AB4CDE1B92}" type="pres">
      <dgm:prSet presAssocID="{08280B56-428F-4450-AE16-4BE034A39D2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8887F6-36F8-4710-B26B-677525C7E728}" type="pres">
      <dgm:prSet presAssocID="{08280B56-428F-4450-AE16-4BE034A39D28}" presName="gear1srcNode" presStyleLbl="node1" presStyleIdx="0" presStyleCnt="3"/>
      <dgm:spPr/>
      <dgm:t>
        <a:bodyPr/>
        <a:lstStyle/>
        <a:p>
          <a:endParaRPr lang="en-GB"/>
        </a:p>
      </dgm:t>
    </dgm:pt>
    <dgm:pt modelId="{A4A46875-0DF3-4AF6-9EA9-C8B5CDBD8C25}" type="pres">
      <dgm:prSet presAssocID="{08280B56-428F-4450-AE16-4BE034A39D28}" presName="gear1dstNode" presStyleLbl="node1" presStyleIdx="0" presStyleCnt="3"/>
      <dgm:spPr/>
      <dgm:t>
        <a:bodyPr/>
        <a:lstStyle/>
        <a:p>
          <a:endParaRPr lang="en-GB"/>
        </a:p>
      </dgm:t>
    </dgm:pt>
    <dgm:pt modelId="{EF9A6F58-2FED-4EFD-BA46-1DD70037139F}" type="pres">
      <dgm:prSet presAssocID="{A4ECFE71-2A8A-44E8-9B9D-C2FEFA3673B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22036-3502-43E2-84B5-AD884E1F87EE}" type="pres">
      <dgm:prSet presAssocID="{A4ECFE71-2A8A-44E8-9B9D-C2FEFA3673BF}" presName="gear2srcNode" presStyleLbl="node1" presStyleIdx="1" presStyleCnt="3"/>
      <dgm:spPr/>
      <dgm:t>
        <a:bodyPr/>
        <a:lstStyle/>
        <a:p>
          <a:endParaRPr lang="en-GB"/>
        </a:p>
      </dgm:t>
    </dgm:pt>
    <dgm:pt modelId="{BFD8BBDF-8C20-4C20-A4E1-7FAB55DB5EB0}" type="pres">
      <dgm:prSet presAssocID="{A4ECFE71-2A8A-44E8-9B9D-C2FEFA3673BF}" presName="gear2dstNode" presStyleLbl="node1" presStyleIdx="1" presStyleCnt="3"/>
      <dgm:spPr/>
      <dgm:t>
        <a:bodyPr/>
        <a:lstStyle/>
        <a:p>
          <a:endParaRPr lang="en-GB"/>
        </a:p>
      </dgm:t>
    </dgm:pt>
    <dgm:pt modelId="{7057435F-B440-49B2-A521-7B43C14C8A9F}" type="pres">
      <dgm:prSet presAssocID="{DBA5EE12-DEE3-4FDB-BCFC-CCAB3A678C42}" presName="gear3" presStyleLbl="node1" presStyleIdx="2" presStyleCnt="3"/>
      <dgm:spPr/>
      <dgm:t>
        <a:bodyPr/>
        <a:lstStyle/>
        <a:p>
          <a:endParaRPr lang="en-GB"/>
        </a:p>
      </dgm:t>
    </dgm:pt>
    <dgm:pt modelId="{0452783F-B2A5-4263-8B94-756314FAD05B}" type="pres">
      <dgm:prSet presAssocID="{DBA5EE12-DEE3-4FDB-BCFC-CCAB3A678C4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9324E4-55BC-4ECD-8122-E5F81DAAF03E}" type="pres">
      <dgm:prSet presAssocID="{DBA5EE12-DEE3-4FDB-BCFC-CCAB3A678C42}" presName="gear3srcNode" presStyleLbl="node1" presStyleIdx="2" presStyleCnt="3"/>
      <dgm:spPr/>
      <dgm:t>
        <a:bodyPr/>
        <a:lstStyle/>
        <a:p>
          <a:endParaRPr lang="en-GB"/>
        </a:p>
      </dgm:t>
    </dgm:pt>
    <dgm:pt modelId="{979E2F1B-D43D-43D1-9A56-3874115F3C73}" type="pres">
      <dgm:prSet presAssocID="{DBA5EE12-DEE3-4FDB-BCFC-CCAB3A678C42}" presName="gear3dstNode" presStyleLbl="node1" presStyleIdx="2" presStyleCnt="3"/>
      <dgm:spPr/>
      <dgm:t>
        <a:bodyPr/>
        <a:lstStyle/>
        <a:p>
          <a:endParaRPr lang="en-GB"/>
        </a:p>
      </dgm:t>
    </dgm:pt>
    <dgm:pt modelId="{5CC875CD-5827-4DF8-AA4C-53ACEC3F1BC9}" type="pres">
      <dgm:prSet presAssocID="{6E75F114-1202-4E42-9480-DA640E169C8B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1715DF09-B60C-403E-AB21-62F4E3EFEF2B}" type="pres">
      <dgm:prSet presAssocID="{B67720BA-F13B-46FA-90CE-8A5C67EFACDE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1FDEAC7-289F-40C5-A7AC-6C3190C14C3D}" type="pres">
      <dgm:prSet presAssocID="{DCFD7560-3379-4EA4-90F7-4A2D7F39BE63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4D6DE67D-E336-4FCD-99CD-6B5B9D058E2F}" type="presOf" srcId="{B67720BA-F13B-46FA-90CE-8A5C67EFACDE}" destId="{1715DF09-B60C-403E-AB21-62F4E3EFEF2B}" srcOrd="0" destOrd="0" presId="urn:microsoft.com/office/officeart/2005/8/layout/gear1"/>
    <dgm:cxn modelId="{3637D67F-B2EC-424E-8BCC-50F454457C02}" type="presOf" srcId="{DBA5EE12-DEE3-4FDB-BCFC-CCAB3A678C42}" destId="{0452783F-B2A5-4263-8B94-756314FAD05B}" srcOrd="1" destOrd="0" presId="urn:microsoft.com/office/officeart/2005/8/layout/gear1"/>
    <dgm:cxn modelId="{321000D2-69F3-42CA-81E2-4AF4D2522CE6}" srcId="{49646B85-4D43-4726-B8DD-CDD748D76006}" destId="{DBA5EE12-DEE3-4FDB-BCFC-CCAB3A678C42}" srcOrd="2" destOrd="0" parTransId="{854F35BA-7C97-40E1-8391-70B53CC74AEA}" sibTransId="{DCFD7560-3379-4EA4-90F7-4A2D7F39BE63}"/>
    <dgm:cxn modelId="{0F415F8F-69BA-4F08-8854-AE947EAED167}" type="presOf" srcId="{08280B56-428F-4450-AE16-4BE034A39D28}" destId="{A1BA1E12-DAF8-4FD7-9239-F0AB4CDE1B92}" srcOrd="0" destOrd="0" presId="urn:microsoft.com/office/officeart/2005/8/layout/gear1"/>
    <dgm:cxn modelId="{DB528FAE-7745-4806-8188-BADF07BED3C5}" type="presOf" srcId="{DBA5EE12-DEE3-4FDB-BCFC-CCAB3A678C42}" destId="{979E2F1B-D43D-43D1-9A56-3874115F3C73}" srcOrd="3" destOrd="0" presId="urn:microsoft.com/office/officeart/2005/8/layout/gear1"/>
    <dgm:cxn modelId="{CF0240F0-72BA-470F-A5D5-46102EA700CF}" type="presOf" srcId="{08280B56-428F-4450-AE16-4BE034A39D28}" destId="{A4A46875-0DF3-4AF6-9EA9-C8B5CDBD8C25}" srcOrd="2" destOrd="0" presId="urn:microsoft.com/office/officeart/2005/8/layout/gear1"/>
    <dgm:cxn modelId="{7EEFA737-1088-41A8-A63A-8B9641E3BAD3}" srcId="{49646B85-4D43-4726-B8DD-CDD748D76006}" destId="{08280B56-428F-4450-AE16-4BE034A39D28}" srcOrd="0" destOrd="0" parTransId="{DFE832F6-61EE-43C8-B18F-70B1C1542FD1}" sibTransId="{6E75F114-1202-4E42-9480-DA640E169C8B}"/>
    <dgm:cxn modelId="{9883E7B5-541E-4A23-9B4E-2B2E6441EF60}" type="presOf" srcId="{08280B56-428F-4450-AE16-4BE034A39D28}" destId="{648887F6-36F8-4710-B26B-677525C7E728}" srcOrd="1" destOrd="0" presId="urn:microsoft.com/office/officeart/2005/8/layout/gear1"/>
    <dgm:cxn modelId="{3D2F459C-5548-4E51-979E-2EEBA5268ABB}" type="presOf" srcId="{DCFD7560-3379-4EA4-90F7-4A2D7F39BE63}" destId="{31FDEAC7-289F-40C5-A7AC-6C3190C14C3D}" srcOrd="0" destOrd="0" presId="urn:microsoft.com/office/officeart/2005/8/layout/gear1"/>
    <dgm:cxn modelId="{A2CC933F-E117-4144-B076-63B82582596C}" type="presOf" srcId="{A4ECFE71-2A8A-44E8-9B9D-C2FEFA3673BF}" destId="{BFD8BBDF-8C20-4C20-A4E1-7FAB55DB5EB0}" srcOrd="2" destOrd="0" presId="urn:microsoft.com/office/officeart/2005/8/layout/gear1"/>
    <dgm:cxn modelId="{DAACF8C5-F7F4-4B5C-BC7B-6882DC8451A8}" srcId="{49646B85-4D43-4726-B8DD-CDD748D76006}" destId="{A4ECFE71-2A8A-44E8-9B9D-C2FEFA3673BF}" srcOrd="1" destOrd="0" parTransId="{266977B1-A984-4372-AB25-8B00E433FCE8}" sibTransId="{B67720BA-F13B-46FA-90CE-8A5C67EFACDE}"/>
    <dgm:cxn modelId="{21CB8E11-B96F-434C-A142-8388D15C29E1}" type="presOf" srcId="{A4ECFE71-2A8A-44E8-9B9D-C2FEFA3673BF}" destId="{C2622036-3502-43E2-84B5-AD884E1F87EE}" srcOrd="1" destOrd="0" presId="urn:microsoft.com/office/officeart/2005/8/layout/gear1"/>
    <dgm:cxn modelId="{993D1085-151F-4A12-AF10-6D8FE88D0F6F}" type="presOf" srcId="{6E75F114-1202-4E42-9480-DA640E169C8B}" destId="{5CC875CD-5827-4DF8-AA4C-53ACEC3F1BC9}" srcOrd="0" destOrd="0" presId="urn:microsoft.com/office/officeart/2005/8/layout/gear1"/>
    <dgm:cxn modelId="{A991AFF6-FC08-41EE-AF53-D45C30609CB6}" type="presOf" srcId="{49646B85-4D43-4726-B8DD-CDD748D76006}" destId="{3BB5893A-BE80-48D4-B3FE-CC95F0FBDE81}" srcOrd="0" destOrd="0" presId="urn:microsoft.com/office/officeart/2005/8/layout/gear1"/>
    <dgm:cxn modelId="{3E89EA92-035A-4587-850C-D44F49652D4D}" type="presOf" srcId="{DBA5EE12-DEE3-4FDB-BCFC-CCAB3A678C42}" destId="{229324E4-55BC-4ECD-8122-E5F81DAAF03E}" srcOrd="2" destOrd="0" presId="urn:microsoft.com/office/officeart/2005/8/layout/gear1"/>
    <dgm:cxn modelId="{71325BBD-842A-41DF-9013-EBB41A1107A1}" type="presOf" srcId="{DBA5EE12-DEE3-4FDB-BCFC-CCAB3A678C42}" destId="{7057435F-B440-49B2-A521-7B43C14C8A9F}" srcOrd="0" destOrd="0" presId="urn:microsoft.com/office/officeart/2005/8/layout/gear1"/>
    <dgm:cxn modelId="{F9EEB7C3-E49F-4917-AD47-D59A55CF1152}" type="presOf" srcId="{A4ECFE71-2A8A-44E8-9B9D-C2FEFA3673BF}" destId="{EF9A6F58-2FED-4EFD-BA46-1DD70037139F}" srcOrd="0" destOrd="0" presId="urn:microsoft.com/office/officeart/2005/8/layout/gear1"/>
    <dgm:cxn modelId="{66A69472-1E61-4D2E-AF7D-E3AAF9B25E51}" type="presParOf" srcId="{3BB5893A-BE80-48D4-B3FE-CC95F0FBDE81}" destId="{A1BA1E12-DAF8-4FD7-9239-F0AB4CDE1B92}" srcOrd="0" destOrd="0" presId="urn:microsoft.com/office/officeart/2005/8/layout/gear1"/>
    <dgm:cxn modelId="{434DAFEF-75D7-497D-A80F-B3AA0684F7DD}" type="presParOf" srcId="{3BB5893A-BE80-48D4-B3FE-CC95F0FBDE81}" destId="{648887F6-36F8-4710-B26B-677525C7E728}" srcOrd="1" destOrd="0" presId="urn:microsoft.com/office/officeart/2005/8/layout/gear1"/>
    <dgm:cxn modelId="{B4611039-D7CA-454B-8A50-1FCF35CACD06}" type="presParOf" srcId="{3BB5893A-BE80-48D4-B3FE-CC95F0FBDE81}" destId="{A4A46875-0DF3-4AF6-9EA9-C8B5CDBD8C25}" srcOrd="2" destOrd="0" presId="urn:microsoft.com/office/officeart/2005/8/layout/gear1"/>
    <dgm:cxn modelId="{2EA4E951-F2D3-4BFC-A44B-093A1B773B87}" type="presParOf" srcId="{3BB5893A-BE80-48D4-B3FE-CC95F0FBDE81}" destId="{EF9A6F58-2FED-4EFD-BA46-1DD70037139F}" srcOrd="3" destOrd="0" presId="urn:microsoft.com/office/officeart/2005/8/layout/gear1"/>
    <dgm:cxn modelId="{15F1BA2F-CEBF-4C06-9500-E0CAD68198D3}" type="presParOf" srcId="{3BB5893A-BE80-48D4-B3FE-CC95F0FBDE81}" destId="{C2622036-3502-43E2-84B5-AD884E1F87EE}" srcOrd="4" destOrd="0" presId="urn:microsoft.com/office/officeart/2005/8/layout/gear1"/>
    <dgm:cxn modelId="{DDBDF988-883F-4E0A-8569-9BC25320EB27}" type="presParOf" srcId="{3BB5893A-BE80-48D4-B3FE-CC95F0FBDE81}" destId="{BFD8BBDF-8C20-4C20-A4E1-7FAB55DB5EB0}" srcOrd="5" destOrd="0" presId="urn:microsoft.com/office/officeart/2005/8/layout/gear1"/>
    <dgm:cxn modelId="{8F3F7E70-D871-4740-A2C0-33C329DAA987}" type="presParOf" srcId="{3BB5893A-BE80-48D4-B3FE-CC95F0FBDE81}" destId="{7057435F-B440-49B2-A521-7B43C14C8A9F}" srcOrd="6" destOrd="0" presId="urn:microsoft.com/office/officeart/2005/8/layout/gear1"/>
    <dgm:cxn modelId="{E88D34B8-94A9-4E70-9C41-172DA9DB65AB}" type="presParOf" srcId="{3BB5893A-BE80-48D4-B3FE-CC95F0FBDE81}" destId="{0452783F-B2A5-4263-8B94-756314FAD05B}" srcOrd="7" destOrd="0" presId="urn:microsoft.com/office/officeart/2005/8/layout/gear1"/>
    <dgm:cxn modelId="{DAF06E8A-BEB8-4B46-ACDC-9CD1D7BC6AF3}" type="presParOf" srcId="{3BB5893A-BE80-48D4-B3FE-CC95F0FBDE81}" destId="{229324E4-55BC-4ECD-8122-E5F81DAAF03E}" srcOrd="8" destOrd="0" presId="urn:microsoft.com/office/officeart/2005/8/layout/gear1"/>
    <dgm:cxn modelId="{682B1C9C-6A09-4A5B-8118-D7FC2B3BEF1B}" type="presParOf" srcId="{3BB5893A-BE80-48D4-B3FE-CC95F0FBDE81}" destId="{979E2F1B-D43D-43D1-9A56-3874115F3C73}" srcOrd="9" destOrd="0" presId="urn:microsoft.com/office/officeart/2005/8/layout/gear1"/>
    <dgm:cxn modelId="{40985C2F-7327-46D5-8FB0-3666EDCE7526}" type="presParOf" srcId="{3BB5893A-BE80-48D4-B3FE-CC95F0FBDE81}" destId="{5CC875CD-5827-4DF8-AA4C-53ACEC3F1BC9}" srcOrd="10" destOrd="0" presId="urn:microsoft.com/office/officeart/2005/8/layout/gear1"/>
    <dgm:cxn modelId="{8F270987-9000-4236-8668-73CA1437DADA}" type="presParOf" srcId="{3BB5893A-BE80-48D4-B3FE-CC95F0FBDE81}" destId="{1715DF09-B60C-403E-AB21-62F4E3EFEF2B}" srcOrd="11" destOrd="0" presId="urn:microsoft.com/office/officeart/2005/8/layout/gear1"/>
    <dgm:cxn modelId="{185A892A-2105-4E02-A6E0-0F93AD516705}" type="presParOf" srcId="{3BB5893A-BE80-48D4-B3FE-CC95F0FBDE81}" destId="{31FDEAC7-289F-40C5-A7AC-6C3190C14C3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E6221E-278F-4BFC-B7F3-B51CD94E1526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9DCDD9AC-8E18-4CD0-979C-41A8D0F13AA9}">
      <dgm:prSet phldrT="[Text]"/>
      <dgm:spPr/>
      <dgm:t>
        <a:bodyPr/>
        <a:lstStyle/>
        <a:p>
          <a:r>
            <a:rPr lang="en-GB" dirty="0" smtClean="0"/>
            <a:t>Your needs</a:t>
          </a:r>
          <a:endParaRPr lang="en-GB" dirty="0"/>
        </a:p>
      </dgm:t>
    </dgm:pt>
    <dgm:pt modelId="{2804804B-FA90-40CE-A290-39915CD73AC2}" type="parTrans" cxnId="{D8B5D293-EE3E-4A01-9EF9-98497E8CE5FD}">
      <dgm:prSet/>
      <dgm:spPr/>
      <dgm:t>
        <a:bodyPr/>
        <a:lstStyle/>
        <a:p>
          <a:endParaRPr lang="en-GB"/>
        </a:p>
      </dgm:t>
    </dgm:pt>
    <dgm:pt modelId="{9C04EB61-B16F-4EC0-8AD9-A5FDB5600C0F}" type="sibTrans" cxnId="{D8B5D293-EE3E-4A01-9EF9-98497E8CE5FD}">
      <dgm:prSet/>
      <dgm:spPr/>
      <dgm:t>
        <a:bodyPr/>
        <a:lstStyle/>
        <a:p>
          <a:endParaRPr lang="en-GB"/>
        </a:p>
      </dgm:t>
    </dgm:pt>
    <dgm:pt modelId="{C5F3AD29-8A58-4EEC-AA40-5D0F526F06FD}">
      <dgm:prSet phldrT="[Text]"/>
      <dgm:spPr/>
      <dgm:t>
        <a:bodyPr/>
        <a:lstStyle/>
        <a:p>
          <a:r>
            <a:rPr lang="en-GB" dirty="0" smtClean="0"/>
            <a:t>How you are feeling now + Your Beliefs</a:t>
          </a:r>
          <a:endParaRPr lang="en-GB" dirty="0"/>
        </a:p>
      </dgm:t>
    </dgm:pt>
    <dgm:pt modelId="{31CAA6F2-4F16-4638-99B2-735841D5F8F6}" type="parTrans" cxnId="{8A625C75-0C49-4F14-8C76-6862AE5C7CAF}">
      <dgm:prSet/>
      <dgm:spPr/>
      <dgm:t>
        <a:bodyPr/>
        <a:lstStyle/>
        <a:p>
          <a:endParaRPr lang="en-GB"/>
        </a:p>
      </dgm:t>
    </dgm:pt>
    <dgm:pt modelId="{0AF01FB7-BC0B-406A-813B-AA5EE753F6D5}" type="sibTrans" cxnId="{8A625C75-0C49-4F14-8C76-6862AE5C7CAF}">
      <dgm:prSet/>
      <dgm:spPr/>
      <dgm:t>
        <a:bodyPr/>
        <a:lstStyle/>
        <a:p>
          <a:endParaRPr lang="en-GB"/>
        </a:p>
      </dgm:t>
    </dgm:pt>
    <dgm:pt modelId="{E68E94B0-DF8D-47F1-A692-0B1319F38844}">
      <dgm:prSet phldrT="[Text]"/>
      <dgm:spPr/>
      <dgm:t>
        <a:bodyPr/>
        <a:lstStyle/>
        <a:p>
          <a:r>
            <a:rPr lang="en-GB" dirty="0" smtClean="0"/>
            <a:t>Your Emotions (energy</a:t>
          </a:r>
        </a:p>
        <a:p>
          <a:r>
            <a:rPr lang="en-GB" dirty="0" smtClean="0"/>
            <a:t>fuel)</a:t>
          </a:r>
          <a:endParaRPr lang="en-GB" dirty="0"/>
        </a:p>
      </dgm:t>
    </dgm:pt>
    <dgm:pt modelId="{5D6C04BD-EAB3-43BD-AA9C-4AA9AA8CBA11}" type="parTrans" cxnId="{AE42FB87-76F5-4B1A-9EAE-4A0B85A8254E}">
      <dgm:prSet/>
      <dgm:spPr/>
      <dgm:t>
        <a:bodyPr/>
        <a:lstStyle/>
        <a:p>
          <a:endParaRPr lang="en-GB"/>
        </a:p>
      </dgm:t>
    </dgm:pt>
    <dgm:pt modelId="{1D87669E-295E-4068-9751-E9D70F47CBA0}" type="sibTrans" cxnId="{AE42FB87-76F5-4B1A-9EAE-4A0B85A8254E}">
      <dgm:prSet/>
      <dgm:spPr/>
      <dgm:t>
        <a:bodyPr/>
        <a:lstStyle/>
        <a:p>
          <a:endParaRPr lang="en-GB"/>
        </a:p>
      </dgm:t>
    </dgm:pt>
    <dgm:pt modelId="{D3AF914B-EEE7-4FE5-8967-6902FD7B3137}">
      <dgm:prSet phldrT="[Text]"/>
      <dgm:spPr/>
      <dgm:t>
        <a:bodyPr/>
        <a:lstStyle/>
        <a:p>
          <a:r>
            <a:rPr lang="en-GB" dirty="0" smtClean="0"/>
            <a:t>Your actions (Behaviour)</a:t>
          </a:r>
          <a:endParaRPr lang="en-GB" dirty="0"/>
        </a:p>
      </dgm:t>
    </dgm:pt>
    <dgm:pt modelId="{AAB78018-6F4F-43AE-93DB-42E13AA6080C}" type="parTrans" cxnId="{2EB82756-B05E-4140-B18A-8262DF54E70C}">
      <dgm:prSet/>
      <dgm:spPr/>
      <dgm:t>
        <a:bodyPr/>
        <a:lstStyle/>
        <a:p>
          <a:endParaRPr lang="en-GB"/>
        </a:p>
      </dgm:t>
    </dgm:pt>
    <dgm:pt modelId="{2C33F41C-3653-450B-BB7C-00DC69FD9D92}" type="sibTrans" cxnId="{2EB82756-B05E-4140-B18A-8262DF54E70C}">
      <dgm:prSet/>
      <dgm:spPr/>
      <dgm:t>
        <a:bodyPr/>
        <a:lstStyle/>
        <a:p>
          <a:endParaRPr lang="en-GB"/>
        </a:p>
      </dgm:t>
    </dgm:pt>
    <dgm:pt modelId="{FCC7E8C3-2D97-4FE6-8998-D7A5A3E2E84B}" type="pres">
      <dgm:prSet presAssocID="{E7E6221E-278F-4BFC-B7F3-B51CD94E1526}" presName="CompostProcess" presStyleCnt="0">
        <dgm:presLayoutVars>
          <dgm:dir/>
          <dgm:resizeHandles val="exact"/>
        </dgm:presLayoutVars>
      </dgm:prSet>
      <dgm:spPr/>
    </dgm:pt>
    <dgm:pt modelId="{7C38EEE9-B252-4F7B-AB38-A84026E4F32A}" type="pres">
      <dgm:prSet presAssocID="{E7E6221E-278F-4BFC-B7F3-B51CD94E1526}" presName="arrow" presStyleLbl="bgShp" presStyleIdx="0" presStyleCnt="1"/>
      <dgm:spPr/>
    </dgm:pt>
    <dgm:pt modelId="{21AE4D71-8291-494A-940E-C25B1080A661}" type="pres">
      <dgm:prSet presAssocID="{E7E6221E-278F-4BFC-B7F3-B51CD94E1526}" presName="linearProcess" presStyleCnt="0"/>
      <dgm:spPr/>
    </dgm:pt>
    <dgm:pt modelId="{CCDD9173-1C1E-4E6B-ADF1-8EAB76296BA8}" type="pres">
      <dgm:prSet presAssocID="{9DCDD9AC-8E18-4CD0-979C-41A8D0F13AA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D3E49F-FC63-45FE-8612-BDF2054BAEC6}" type="pres">
      <dgm:prSet presAssocID="{9C04EB61-B16F-4EC0-8AD9-A5FDB5600C0F}" presName="sibTrans" presStyleCnt="0"/>
      <dgm:spPr/>
    </dgm:pt>
    <dgm:pt modelId="{ED0C57A5-8107-4D6D-AF1F-96D1E1B8EE18}" type="pres">
      <dgm:prSet presAssocID="{C5F3AD29-8A58-4EEC-AA40-5D0F526F06F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9B7875-3B2C-43EF-BA2B-EAE3FC94F387}" type="pres">
      <dgm:prSet presAssocID="{0AF01FB7-BC0B-406A-813B-AA5EE753F6D5}" presName="sibTrans" presStyleCnt="0"/>
      <dgm:spPr/>
    </dgm:pt>
    <dgm:pt modelId="{881BB89B-6612-4FBF-BA29-B0C16B27CA0A}" type="pres">
      <dgm:prSet presAssocID="{E68E94B0-DF8D-47F1-A692-0B1319F3884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53639E-D78D-4E2B-85E6-7010B9700E87}" type="pres">
      <dgm:prSet presAssocID="{1D87669E-295E-4068-9751-E9D70F47CBA0}" presName="sibTrans" presStyleCnt="0"/>
      <dgm:spPr/>
    </dgm:pt>
    <dgm:pt modelId="{38D0C532-1AD6-433C-BBBA-C69D54B76A07}" type="pres">
      <dgm:prSet presAssocID="{D3AF914B-EEE7-4FE5-8967-6902FD7B313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42FB87-76F5-4B1A-9EAE-4A0B85A8254E}" srcId="{E7E6221E-278F-4BFC-B7F3-B51CD94E1526}" destId="{E68E94B0-DF8D-47F1-A692-0B1319F38844}" srcOrd="2" destOrd="0" parTransId="{5D6C04BD-EAB3-43BD-AA9C-4AA9AA8CBA11}" sibTransId="{1D87669E-295E-4068-9751-E9D70F47CBA0}"/>
    <dgm:cxn modelId="{178F2D39-5B26-44F4-B313-40E6D1FDCF69}" type="presOf" srcId="{E68E94B0-DF8D-47F1-A692-0B1319F38844}" destId="{881BB89B-6612-4FBF-BA29-B0C16B27CA0A}" srcOrd="0" destOrd="0" presId="urn:microsoft.com/office/officeart/2005/8/layout/hProcess9"/>
    <dgm:cxn modelId="{D8B5D293-EE3E-4A01-9EF9-98497E8CE5FD}" srcId="{E7E6221E-278F-4BFC-B7F3-B51CD94E1526}" destId="{9DCDD9AC-8E18-4CD0-979C-41A8D0F13AA9}" srcOrd="0" destOrd="0" parTransId="{2804804B-FA90-40CE-A290-39915CD73AC2}" sibTransId="{9C04EB61-B16F-4EC0-8AD9-A5FDB5600C0F}"/>
    <dgm:cxn modelId="{4D57A9F8-9440-4D64-B796-895CE115E6E5}" type="presOf" srcId="{9DCDD9AC-8E18-4CD0-979C-41A8D0F13AA9}" destId="{CCDD9173-1C1E-4E6B-ADF1-8EAB76296BA8}" srcOrd="0" destOrd="0" presId="urn:microsoft.com/office/officeart/2005/8/layout/hProcess9"/>
    <dgm:cxn modelId="{2EB82756-B05E-4140-B18A-8262DF54E70C}" srcId="{E7E6221E-278F-4BFC-B7F3-B51CD94E1526}" destId="{D3AF914B-EEE7-4FE5-8967-6902FD7B3137}" srcOrd="3" destOrd="0" parTransId="{AAB78018-6F4F-43AE-93DB-42E13AA6080C}" sibTransId="{2C33F41C-3653-450B-BB7C-00DC69FD9D92}"/>
    <dgm:cxn modelId="{9A396FBB-E0D4-4A8D-BE59-5B85E3A90FCA}" type="presOf" srcId="{E7E6221E-278F-4BFC-B7F3-B51CD94E1526}" destId="{FCC7E8C3-2D97-4FE6-8998-D7A5A3E2E84B}" srcOrd="0" destOrd="0" presId="urn:microsoft.com/office/officeart/2005/8/layout/hProcess9"/>
    <dgm:cxn modelId="{79FE30AB-52D2-4D37-BE34-F27473276AA6}" type="presOf" srcId="{D3AF914B-EEE7-4FE5-8967-6902FD7B3137}" destId="{38D0C532-1AD6-433C-BBBA-C69D54B76A07}" srcOrd="0" destOrd="0" presId="urn:microsoft.com/office/officeart/2005/8/layout/hProcess9"/>
    <dgm:cxn modelId="{8A625C75-0C49-4F14-8C76-6862AE5C7CAF}" srcId="{E7E6221E-278F-4BFC-B7F3-B51CD94E1526}" destId="{C5F3AD29-8A58-4EEC-AA40-5D0F526F06FD}" srcOrd="1" destOrd="0" parTransId="{31CAA6F2-4F16-4638-99B2-735841D5F8F6}" sibTransId="{0AF01FB7-BC0B-406A-813B-AA5EE753F6D5}"/>
    <dgm:cxn modelId="{DBE11B2A-7A96-4E71-8504-B5E0080F40EE}" type="presOf" srcId="{C5F3AD29-8A58-4EEC-AA40-5D0F526F06FD}" destId="{ED0C57A5-8107-4D6D-AF1F-96D1E1B8EE18}" srcOrd="0" destOrd="0" presId="urn:microsoft.com/office/officeart/2005/8/layout/hProcess9"/>
    <dgm:cxn modelId="{AF340BBA-5EC7-429E-8DC3-41993E85CA76}" type="presParOf" srcId="{FCC7E8C3-2D97-4FE6-8998-D7A5A3E2E84B}" destId="{7C38EEE9-B252-4F7B-AB38-A84026E4F32A}" srcOrd="0" destOrd="0" presId="urn:microsoft.com/office/officeart/2005/8/layout/hProcess9"/>
    <dgm:cxn modelId="{F99F9D40-CE62-4C63-9CC1-76173DAC4EA9}" type="presParOf" srcId="{FCC7E8C3-2D97-4FE6-8998-D7A5A3E2E84B}" destId="{21AE4D71-8291-494A-940E-C25B1080A661}" srcOrd="1" destOrd="0" presId="urn:microsoft.com/office/officeart/2005/8/layout/hProcess9"/>
    <dgm:cxn modelId="{BB12AB08-F8E3-46CD-81C2-11FB7BDD9358}" type="presParOf" srcId="{21AE4D71-8291-494A-940E-C25B1080A661}" destId="{CCDD9173-1C1E-4E6B-ADF1-8EAB76296BA8}" srcOrd="0" destOrd="0" presId="urn:microsoft.com/office/officeart/2005/8/layout/hProcess9"/>
    <dgm:cxn modelId="{51D45CBE-56CD-45D2-A8DB-9F4C012F93E7}" type="presParOf" srcId="{21AE4D71-8291-494A-940E-C25B1080A661}" destId="{96D3E49F-FC63-45FE-8612-BDF2054BAEC6}" srcOrd="1" destOrd="0" presId="urn:microsoft.com/office/officeart/2005/8/layout/hProcess9"/>
    <dgm:cxn modelId="{3C14A7C8-B2DC-426A-B0AA-D0DB9F20B1A0}" type="presParOf" srcId="{21AE4D71-8291-494A-940E-C25B1080A661}" destId="{ED0C57A5-8107-4D6D-AF1F-96D1E1B8EE18}" srcOrd="2" destOrd="0" presId="urn:microsoft.com/office/officeart/2005/8/layout/hProcess9"/>
    <dgm:cxn modelId="{0362EEBF-DFD9-41DF-975F-0332C532B079}" type="presParOf" srcId="{21AE4D71-8291-494A-940E-C25B1080A661}" destId="{BE9B7875-3B2C-43EF-BA2B-EAE3FC94F387}" srcOrd="3" destOrd="0" presId="urn:microsoft.com/office/officeart/2005/8/layout/hProcess9"/>
    <dgm:cxn modelId="{82503CA9-DC4B-4A06-82E0-4568FF0DC9B3}" type="presParOf" srcId="{21AE4D71-8291-494A-940E-C25B1080A661}" destId="{881BB89B-6612-4FBF-BA29-B0C16B27CA0A}" srcOrd="4" destOrd="0" presId="urn:microsoft.com/office/officeart/2005/8/layout/hProcess9"/>
    <dgm:cxn modelId="{5210200E-350B-4DF1-A2B3-A7887737F4DF}" type="presParOf" srcId="{21AE4D71-8291-494A-940E-C25B1080A661}" destId="{4453639E-D78D-4E2B-85E6-7010B9700E87}" srcOrd="5" destOrd="0" presId="urn:microsoft.com/office/officeart/2005/8/layout/hProcess9"/>
    <dgm:cxn modelId="{8011B327-E26F-4F9F-95D9-2857438A03CD}" type="presParOf" srcId="{21AE4D71-8291-494A-940E-C25B1080A661}" destId="{38D0C532-1AD6-433C-BBBA-C69D54B76A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5EEF08-6E60-4BA5-8B6F-9C38E6C64EA7}" type="doc">
      <dgm:prSet loTypeId="urn:microsoft.com/office/officeart/2005/8/layout/radial6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F33A82EE-053C-4F38-A5E4-C1AEAB1EC4EC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2E0FFC42-8B50-4034-9A37-8389325D9EB0}" type="parTrans" cxnId="{60220D9D-7B7E-4009-8849-C30C3975E2E1}">
      <dgm:prSet/>
      <dgm:spPr/>
      <dgm:t>
        <a:bodyPr/>
        <a:lstStyle/>
        <a:p>
          <a:endParaRPr lang="en-GB"/>
        </a:p>
      </dgm:t>
    </dgm:pt>
    <dgm:pt modelId="{22FDA5D8-4A34-4861-A793-C08674A4F760}" type="sibTrans" cxnId="{60220D9D-7B7E-4009-8849-C30C3975E2E1}">
      <dgm:prSet/>
      <dgm:spPr/>
      <dgm:t>
        <a:bodyPr/>
        <a:lstStyle/>
        <a:p>
          <a:endParaRPr lang="en-GB"/>
        </a:p>
      </dgm:t>
    </dgm:pt>
    <dgm:pt modelId="{3D0852C3-EEB7-45A7-814A-34D9297A938B}">
      <dgm:prSet phldrT="[Text]" custT="1"/>
      <dgm:spPr/>
      <dgm:t>
        <a:bodyPr/>
        <a:lstStyle/>
        <a:p>
          <a:r>
            <a:rPr lang="en-GB" sz="2400" dirty="0" smtClean="0"/>
            <a:t>MASTERY</a:t>
          </a:r>
        </a:p>
        <a:p>
          <a:r>
            <a:rPr lang="en-GB" sz="2400" dirty="0" smtClean="0"/>
            <a:t>(5% + 15%)</a:t>
          </a:r>
          <a:endParaRPr lang="en-GB" sz="2400" dirty="0"/>
        </a:p>
      </dgm:t>
    </dgm:pt>
    <dgm:pt modelId="{F128B58D-9367-49B0-B7F2-5E93341BAB27}" type="parTrans" cxnId="{B3EF3CDA-5263-4D48-A7B9-C974DC1FF571}">
      <dgm:prSet/>
      <dgm:spPr/>
      <dgm:t>
        <a:bodyPr/>
        <a:lstStyle/>
        <a:p>
          <a:endParaRPr lang="en-GB"/>
        </a:p>
      </dgm:t>
    </dgm:pt>
    <dgm:pt modelId="{8DF0716F-2B1F-4F8A-B633-B99ADA591463}" type="sibTrans" cxnId="{B3EF3CDA-5263-4D48-A7B9-C974DC1FF571}">
      <dgm:prSet/>
      <dgm:spPr/>
      <dgm:t>
        <a:bodyPr/>
        <a:lstStyle/>
        <a:p>
          <a:endParaRPr lang="en-GB"/>
        </a:p>
      </dgm:t>
    </dgm:pt>
    <dgm:pt modelId="{4BEB6F16-D638-4331-971F-2423A5576CC8}">
      <dgm:prSet phldrT="[Text]"/>
      <dgm:spPr/>
      <dgm:t>
        <a:bodyPr/>
        <a:lstStyle/>
        <a:p>
          <a:r>
            <a:rPr lang="en-GB" dirty="0" smtClean="0"/>
            <a:t>AUTONOMY (+80%)</a:t>
          </a:r>
          <a:endParaRPr lang="en-GB" dirty="0"/>
        </a:p>
      </dgm:t>
    </dgm:pt>
    <dgm:pt modelId="{6F7D63B4-C52B-425F-853F-B22E9CEAA565}" type="parTrans" cxnId="{C16A01E4-FF82-486C-9805-0079602A8E5B}">
      <dgm:prSet/>
      <dgm:spPr/>
      <dgm:t>
        <a:bodyPr/>
        <a:lstStyle/>
        <a:p>
          <a:endParaRPr lang="en-GB"/>
        </a:p>
      </dgm:t>
    </dgm:pt>
    <dgm:pt modelId="{201F4600-223C-4F8E-BD99-FF91EA8BC060}" type="sibTrans" cxnId="{C16A01E4-FF82-486C-9805-0079602A8E5B}">
      <dgm:prSet/>
      <dgm:spPr/>
      <dgm:t>
        <a:bodyPr/>
        <a:lstStyle/>
        <a:p>
          <a:endParaRPr lang="en-GB"/>
        </a:p>
      </dgm:t>
    </dgm:pt>
    <dgm:pt modelId="{0E5E899B-8F13-4EA6-9A88-4004C6AEF08F}">
      <dgm:prSet phldrT="[Text]" custT="1"/>
      <dgm:spPr/>
      <dgm:t>
        <a:bodyPr/>
        <a:lstStyle/>
        <a:p>
          <a:r>
            <a:rPr lang="en-GB" sz="2400" dirty="0" smtClean="0"/>
            <a:t>PURPOSE (your WHY)</a:t>
          </a:r>
          <a:endParaRPr lang="en-GB" sz="2400" dirty="0"/>
        </a:p>
      </dgm:t>
    </dgm:pt>
    <dgm:pt modelId="{1F8DF179-CBE7-490F-8F98-111135389175}" type="parTrans" cxnId="{478B08B1-5F8B-49DD-9F15-CE9B13F7E141}">
      <dgm:prSet/>
      <dgm:spPr/>
      <dgm:t>
        <a:bodyPr/>
        <a:lstStyle/>
        <a:p>
          <a:endParaRPr lang="en-GB"/>
        </a:p>
      </dgm:t>
    </dgm:pt>
    <dgm:pt modelId="{95175B97-84BA-4443-812D-859BCB424B5D}" type="sibTrans" cxnId="{478B08B1-5F8B-49DD-9F15-CE9B13F7E141}">
      <dgm:prSet/>
      <dgm:spPr/>
      <dgm:t>
        <a:bodyPr/>
        <a:lstStyle/>
        <a:p>
          <a:endParaRPr lang="en-GB"/>
        </a:p>
      </dgm:t>
    </dgm:pt>
    <dgm:pt modelId="{4D6DFA02-9B9D-49F0-A618-60AB59E45064}" type="pres">
      <dgm:prSet presAssocID="{2B5EEF08-6E60-4BA5-8B6F-9C38E6C64EA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A83F6B-E213-4C79-8F2E-3436BB91BE14}" type="pres">
      <dgm:prSet presAssocID="{F33A82EE-053C-4F38-A5E4-C1AEAB1EC4EC}" presName="centerShape" presStyleLbl="node0" presStyleIdx="0" presStyleCnt="1"/>
      <dgm:spPr/>
      <dgm:t>
        <a:bodyPr/>
        <a:lstStyle/>
        <a:p>
          <a:endParaRPr lang="en-GB"/>
        </a:p>
      </dgm:t>
    </dgm:pt>
    <dgm:pt modelId="{2DABF682-8D49-42F1-9923-4C13C3564E1C}" type="pres">
      <dgm:prSet presAssocID="{3D0852C3-EEB7-45A7-814A-34D9297A93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FBCD1F-EDED-4088-96BB-256DE2DAE0E9}" type="pres">
      <dgm:prSet presAssocID="{3D0852C3-EEB7-45A7-814A-34D9297A938B}" presName="dummy" presStyleCnt="0"/>
      <dgm:spPr/>
    </dgm:pt>
    <dgm:pt modelId="{81B3BA60-58E0-4049-AF5D-552CA6E8F7C1}" type="pres">
      <dgm:prSet presAssocID="{8DF0716F-2B1F-4F8A-B633-B99ADA591463}" presName="sibTrans" presStyleLbl="sibTrans2D1" presStyleIdx="0" presStyleCnt="3"/>
      <dgm:spPr/>
      <dgm:t>
        <a:bodyPr/>
        <a:lstStyle/>
        <a:p>
          <a:endParaRPr lang="en-GB"/>
        </a:p>
      </dgm:t>
    </dgm:pt>
    <dgm:pt modelId="{F37FC132-425F-4869-B09E-F9221DC5A29B}" type="pres">
      <dgm:prSet presAssocID="{4BEB6F16-D638-4331-971F-2423A5576C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643D6C-A19D-4A0F-B013-EEE6C410B69C}" type="pres">
      <dgm:prSet presAssocID="{4BEB6F16-D638-4331-971F-2423A5576CC8}" presName="dummy" presStyleCnt="0"/>
      <dgm:spPr/>
    </dgm:pt>
    <dgm:pt modelId="{CBCFDAC8-5E4C-4003-BF2D-67289B0C94F1}" type="pres">
      <dgm:prSet presAssocID="{201F4600-223C-4F8E-BD99-FF91EA8BC060}" presName="sibTrans" presStyleLbl="sibTrans2D1" presStyleIdx="1" presStyleCnt="3"/>
      <dgm:spPr/>
      <dgm:t>
        <a:bodyPr/>
        <a:lstStyle/>
        <a:p>
          <a:endParaRPr lang="en-GB"/>
        </a:p>
      </dgm:t>
    </dgm:pt>
    <dgm:pt modelId="{1EE74169-0A26-43EE-BEE7-7CFF733B0C93}" type="pres">
      <dgm:prSet presAssocID="{0E5E899B-8F13-4EA6-9A88-4004C6AEF0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B96E95-B6D1-4A18-8254-C1F7BEB411B0}" type="pres">
      <dgm:prSet presAssocID="{0E5E899B-8F13-4EA6-9A88-4004C6AEF08F}" presName="dummy" presStyleCnt="0"/>
      <dgm:spPr/>
    </dgm:pt>
    <dgm:pt modelId="{81A44DB5-DA3D-49E4-A856-E2623B70FF30}" type="pres">
      <dgm:prSet presAssocID="{95175B97-84BA-4443-812D-859BCB424B5D}" presName="sibTrans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3A8866A7-055B-40CB-A76F-3DC086525B89}" type="presOf" srcId="{95175B97-84BA-4443-812D-859BCB424B5D}" destId="{81A44DB5-DA3D-49E4-A856-E2623B70FF30}" srcOrd="0" destOrd="0" presId="urn:microsoft.com/office/officeart/2005/8/layout/radial6"/>
    <dgm:cxn modelId="{C16A01E4-FF82-486C-9805-0079602A8E5B}" srcId="{F33A82EE-053C-4F38-A5E4-C1AEAB1EC4EC}" destId="{4BEB6F16-D638-4331-971F-2423A5576CC8}" srcOrd="1" destOrd="0" parTransId="{6F7D63B4-C52B-425F-853F-B22E9CEAA565}" sibTransId="{201F4600-223C-4F8E-BD99-FF91EA8BC060}"/>
    <dgm:cxn modelId="{B3EF3CDA-5263-4D48-A7B9-C974DC1FF571}" srcId="{F33A82EE-053C-4F38-A5E4-C1AEAB1EC4EC}" destId="{3D0852C3-EEB7-45A7-814A-34D9297A938B}" srcOrd="0" destOrd="0" parTransId="{F128B58D-9367-49B0-B7F2-5E93341BAB27}" sibTransId="{8DF0716F-2B1F-4F8A-B633-B99ADA591463}"/>
    <dgm:cxn modelId="{88FDB53D-62AC-439C-AB3B-D38D3457EC73}" type="presOf" srcId="{8DF0716F-2B1F-4F8A-B633-B99ADA591463}" destId="{81B3BA60-58E0-4049-AF5D-552CA6E8F7C1}" srcOrd="0" destOrd="0" presId="urn:microsoft.com/office/officeart/2005/8/layout/radial6"/>
    <dgm:cxn modelId="{60220D9D-7B7E-4009-8849-C30C3975E2E1}" srcId="{2B5EEF08-6E60-4BA5-8B6F-9C38E6C64EA7}" destId="{F33A82EE-053C-4F38-A5E4-C1AEAB1EC4EC}" srcOrd="0" destOrd="0" parTransId="{2E0FFC42-8B50-4034-9A37-8389325D9EB0}" sibTransId="{22FDA5D8-4A34-4861-A793-C08674A4F760}"/>
    <dgm:cxn modelId="{EC940E60-D241-4ABE-A451-7D6B908D2B91}" type="presOf" srcId="{2B5EEF08-6E60-4BA5-8B6F-9C38E6C64EA7}" destId="{4D6DFA02-9B9D-49F0-A618-60AB59E45064}" srcOrd="0" destOrd="0" presId="urn:microsoft.com/office/officeart/2005/8/layout/radial6"/>
    <dgm:cxn modelId="{478B08B1-5F8B-49DD-9F15-CE9B13F7E141}" srcId="{F33A82EE-053C-4F38-A5E4-C1AEAB1EC4EC}" destId="{0E5E899B-8F13-4EA6-9A88-4004C6AEF08F}" srcOrd="2" destOrd="0" parTransId="{1F8DF179-CBE7-490F-8F98-111135389175}" sibTransId="{95175B97-84BA-4443-812D-859BCB424B5D}"/>
    <dgm:cxn modelId="{22DA23DD-02D8-4E03-BBCE-C45440F81DA9}" type="presOf" srcId="{4BEB6F16-D638-4331-971F-2423A5576CC8}" destId="{F37FC132-425F-4869-B09E-F9221DC5A29B}" srcOrd="0" destOrd="0" presId="urn:microsoft.com/office/officeart/2005/8/layout/radial6"/>
    <dgm:cxn modelId="{B9D8E699-D000-4FA4-9B34-6FABC5770F80}" type="presOf" srcId="{3D0852C3-EEB7-45A7-814A-34D9297A938B}" destId="{2DABF682-8D49-42F1-9923-4C13C3564E1C}" srcOrd="0" destOrd="0" presId="urn:microsoft.com/office/officeart/2005/8/layout/radial6"/>
    <dgm:cxn modelId="{60C3064D-E5F1-45B6-9BE1-5051C4107159}" type="presOf" srcId="{F33A82EE-053C-4F38-A5E4-C1AEAB1EC4EC}" destId="{ADA83F6B-E213-4C79-8F2E-3436BB91BE14}" srcOrd="0" destOrd="0" presId="urn:microsoft.com/office/officeart/2005/8/layout/radial6"/>
    <dgm:cxn modelId="{8593FE4D-97D9-4A7E-95BA-63D87578686C}" type="presOf" srcId="{0E5E899B-8F13-4EA6-9A88-4004C6AEF08F}" destId="{1EE74169-0A26-43EE-BEE7-7CFF733B0C93}" srcOrd="0" destOrd="0" presId="urn:microsoft.com/office/officeart/2005/8/layout/radial6"/>
    <dgm:cxn modelId="{44A797AE-E25E-47CD-99A9-F482BA832D50}" type="presOf" srcId="{201F4600-223C-4F8E-BD99-FF91EA8BC060}" destId="{CBCFDAC8-5E4C-4003-BF2D-67289B0C94F1}" srcOrd="0" destOrd="0" presId="urn:microsoft.com/office/officeart/2005/8/layout/radial6"/>
    <dgm:cxn modelId="{E9040FC1-2797-48AC-9475-FBC70737C680}" type="presParOf" srcId="{4D6DFA02-9B9D-49F0-A618-60AB59E45064}" destId="{ADA83F6B-E213-4C79-8F2E-3436BB91BE14}" srcOrd="0" destOrd="0" presId="urn:microsoft.com/office/officeart/2005/8/layout/radial6"/>
    <dgm:cxn modelId="{12B3E204-2286-4609-A9A3-338BF50FFF4D}" type="presParOf" srcId="{4D6DFA02-9B9D-49F0-A618-60AB59E45064}" destId="{2DABF682-8D49-42F1-9923-4C13C3564E1C}" srcOrd="1" destOrd="0" presId="urn:microsoft.com/office/officeart/2005/8/layout/radial6"/>
    <dgm:cxn modelId="{507D879E-9906-4C9A-8B80-A4C2B8AAED66}" type="presParOf" srcId="{4D6DFA02-9B9D-49F0-A618-60AB59E45064}" destId="{ECFBCD1F-EDED-4088-96BB-256DE2DAE0E9}" srcOrd="2" destOrd="0" presId="urn:microsoft.com/office/officeart/2005/8/layout/radial6"/>
    <dgm:cxn modelId="{7A9FD71F-7F97-4CAB-AF38-A122DBDA08A7}" type="presParOf" srcId="{4D6DFA02-9B9D-49F0-A618-60AB59E45064}" destId="{81B3BA60-58E0-4049-AF5D-552CA6E8F7C1}" srcOrd="3" destOrd="0" presId="urn:microsoft.com/office/officeart/2005/8/layout/radial6"/>
    <dgm:cxn modelId="{2AF0E905-CAB4-4E1B-841A-784901FEF6BF}" type="presParOf" srcId="{4D6DFA02-9B9D-49F0-A618-60AB59E45064}" destId="{F37FC132-425F-4869-B09E-F9221DC5A29B}" srcOrd="4" destOrd="0" presId="urn:microsoft.com/office/officeart/2005/8/layout/radial6"/>
    <dgm:cxn modelId="{D9BBFC4A-A5D6-4134-81A3-8D1BD81769C2}" type="presParOf" srcId="{4D6DFA02-9B9D-49F0-A618-60AB59E45064}" destId="{B3643D6C-A19D-4A0F-B013-EEE6C410B69C}" srcOrd="5" destOrd="0" presId="urn:microsoft.com/office/officeart/2005/8/layout/radial6"/>
    <dgm:cxn modelId="{28EB2811-F159-4F48-B32B-F0881B08C85B}" type="presParOf" srcId="{4D6DFA02-9B9D-49F0-A618-60AB59E45064}" destId="{CBCFDAC8-5E4C-4003-BF2D-67289B0C94F1}" srcOrd="6" destOrd="0" presId="urn:microsoft.com/office/officeart/2005/8/layout/radial6"/>
    <dgm:cxn modelId="{63C9DFC0-93BD-4A43-AE2F-7552AB2D83E8}" type="presParOf" srcId="{4D6DFA02-9B9D-49F0-A618-60AB59E45064}" destId="{1EE74169-0A26-43EE-BEE7-7CFF733B0C93}" srcOrd="7" destOrd="0" presId="urn:microsoft.com/office/officeart/2005/8/layout/radial6"/>
    <dgm:cxn modelId="{C08ADA73-A815-4BDE-9BA4-C11260706DCC}" type="presParOf" srcId="{4D6DFA02-9B9D-49F0-A618-60AB59E45064}" destId="{32B96E95-B6D1-4A18-8254-C1F7BEB411B0}" srcOrd="8" destOrd="0" presId="urn:microsoft.com/office/officeart/2005/8/layout/radial6"/>
    <dgm:cxn modelId="{D36251A0-EC53-48BA-86B2-24B0419B8F65}" type="presParOf" srcId="{4D6DFA02-9B9D-49F0-A618-60AB59E45064}" destId="{81A44DB5-DA3D-49E4-A856-E2623B70FF3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1F0D09-214D-4623-9A51-EA98D4A9018C}" type="doc">
      <dgm:prSet loTypeId="urn:microsoft.com/office/officeart/2005/8/layout/radial5" loCatId="cycle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00A41BED-E726-4A38-B22C-3E73923B2FA4}">
      <dgm:prSet phldrT="[Text]" custT="1"/>
      <dgm:spPr/>
      <dgm:t>
        <a:bodyPr/>
        <a:lstStyle/>
        <a:p>
          <a:r>
            <a:rPr lang="en-GB" sz="1400" dirty="0" smtClean="0"/>
            <a:t>COMPETENCIES – </a:t>
          </a:r>
        </a:p>
        <a:p>
          <a:r>
            <a:rPr lang="en-GB" sz="2000" dirty="0" smtClean="0"/>
            <a:t>CAN DO</a:t>
          </a:r>
          <a:endParaRPr lang="en-GB" sz="2000" dirty="0"/>
        </a:p>
      </dgm:t>
    </dgm:pt>
    <dgm:pt modelId="{EC98F523-CEBA-4244-BC17-D6D380E2A69A}" type="parTrans" cxnId="{6F64827C-4AD5-425E-99B3-54AF066271CB}">
      <dgm:prSet/>
      <dgm:spPr/>
      <dgm:t>
        <a:bodyPr/>
        <a:lstStyle/>
        <a:p>
          <a:endParaRPr lang="en-GB"/>
        </a:p>
      </dgm:t>
    </dgm:pt>
    <dgm:pt modelId="{BA48A9B6-0EA4-468F-9E9C-0746617A1908}" type="sibTrans" cxnId="{6F64827C-4AD5-425E-99B3-54AF066271CB}">
      <dgm:prSet/>
      <dgm:spPr/>
      <dgm:t>
        <a:bodyPr/>
        <a:lstStyle/>
        <a:p>
          <a:endParaRPr lang="en-GB"/>
        </a:p>
      </dgm:t>
    </dgm:pt>
    <dgm:pt modelId="{27EED164-4F13-4AE9-9173-7B69BF1F003C}">
      <dgm:prSet phldrT="[Text]" custT="1"/>
      <dgm:spPr/>
      <dgm:t>
        <a:bodyPr/>
        <a:lstStyle/>
        <a:p>
          <a:r>
            <a:rPr lang="en-GB" sz="1600" dirty="0" smtClean="0"/>
            <a:t>HIGH LEVEL OF NUMERACY – IT - LITERACY</a:t>
          </a:r>
          <a:endParaRPr lang="en-GB" sz="1600" dirty="0"/>
        </a:p>
      </dgm:t>
    </dgm:pt>
    <dgm:pt modelId="{6E78C8A6-372C-4867-BA84-CE534F39F33D}" type="parTrans" cxnId="{AADF4253-949C-4CBB-A1EF-9404ABC6C624}">
      <dgm:prSet/>
      <dgm:spPr/>
      <dgm:t>
        <a:bodyPr/>
        <a:lstStyle/>
        <a:p>
          <a:endParaRPr lang="en-GB" dirty="0"/>
        </a:p>
      </dgm:t>
    </dgm:pt>
    <dgm:pt modelId="{199E0C32-975F-4C35-A655-A52802FD49C1}" type="sibTrans" cxnId="{AADF4253-949C-4CBB-A1EF-9404ABC6C624}">
      <dgm:prSet/>
      <dgm:spPr/>
      <dgm:t>
        <a:bodyPr/>
        <a:lstStyle/>
        <a:p>
          <a:endParaRPr lang="en-GB"/>
        </a:p>
      </dgm:t>
    </dgm:pt>
    <dgm:pt modelId="{C8445A44-7610-471F-9DB7-B530836C0F5F}">
      <dgm:prSet phldrT="[Text]" custT="1"/>
      <dgm:spPr/>
      <dgm:t>
        <a:bodyPr/>
        <a:lstStyle/>
        <a:p>
          <a:r>
            <a:rPr lang="en-GB" sz="1800" dirty="0" smtClean="0"/>
            <a:t>MANAGING RISK &amp; CHANGE</a:t>
          </a:r>
          <a:endParaRPr lang="en-GB" sz="1800" dirty="0"/>
        </a:p>
      </dgm:t>
    </dgm:pt>
    <dgm:pt modelId="{ADB05902-F0B3-4765-9B36-215660ABDACD}" type="parTrans" cxnId="{7D6066F4-6787-4348-86B9-AF5AE1D81D39}">
      <dgm:prSet/>
      <dgm:spPr/>
      <dgm:t>
        <a:bodyPr/>
        <a:lstStyle/>
        <a:p>
          <a:endParaRPr lang="en-GB" dirty="0"/>
        </a:p>
      </dgm:t>
    </dgm:pt>
    <dgm:pt modelId="{082653A0-F530-40B0-952C-533ED00972BA}" type="sibTrans" cxnId="{7D6066F4-6787-4348-86B9-AF5AE1D81D39}">
      <dgm:prSet/>
      <dgm:spPr/>
      <dgm:t>
        <a:bodyPr/>
        <a:lstStyle/>
        <a:p>
          <a:endParaRPr lang="en-GB"/>
        </a:p>
      </dgm:t>
    </dgm:pt>
    <dgm:pt modelId="{FB303093-F802-440F-8734-9FFBF02EA7F3}">
      <dgm:prSet phldrT="[Text]" custT="1"/>
      <dgm:spPr/>
      <dgm:t>
        <a:bodyPr/>
        <a:lstStyle/>
        <a:p>
          <a:r>
            <a:rPr lang="en-GB" sz="1800" dirty="0" smtClean="0"/>
            <a:t>MANAGING RELATIONSHIPS WITH PEOPLE</a:t>
          </a:r>
          <a:endParaRPr lang="en-GB" sz="1800" dirty="0"/>
        </a:p>
      </dgm:t>
    </dgm:pt>
    <dgm:pt modelId="{9E453AE0-3E5C-45E2-B08C-22109BE1B56D}" type="parTrans" cxnId="{1024E920-371D-402E-9AAB-ED9F6147EB01}">
      <dgm:prSet/>
      <dgm:spPr/>
      <dgm:t>
        <a:bodyPr/>
        <a:lstStyle/>
        <a:p>
          <a:endParaRPr lang="en-GB" dirty="0"/>
        </a:p>
      </dgm:t>
    </dgm:pt>
    <dgm:pt modelId="{9E4CC350-2CB5-4229-99D0-7C6475D71BB8}" type="sibTrans" cxnId="{1024E920-371D-402E-9AAB-ED9F6147EB01}">
      <dgm:prSet/>
      <dgm:spPr/>
      <dgm:t>
        <a:bodyPr/>
        <a:lstStyle/>
        <a:p>
          <a:endParaRPr lang="en-GB"/>
        </a:p>
      </dgm:t>
    </dgm:pt>
    <dgm:pt modelId="{4B2C28C9-A621-4EF2-B689-6E49CA6B31BA}">
      <dgm:prSet phldrT="[Text]" custT="1"/>
      <dgm:spPr/>
      <dgm:t>
        <a:bodyPr/>
        <a:lstStyle/>
        <a:p>
          <a:r>
            <a:rPr lang="en-GB" sz="1800" dirty="0" smtClean="0"/>
            <a:t>WHERE TO OBTAIN-EVALUATE-USE INFO</a:t>
          </a:r>
          <a:endParaRPr lang="en-GB" sz="1800" dirty="0"/>
        </a:p>
      </dgm:t>
    </dgm:pt>
    <dgm:pt modelId="{B2D59550-B8D7-44FE-BB28-8BB35A1447CA}" type="parTrans" cxnId="{DA95561F-9640-4C54-B008-B626C19AB8B1}">
      <dgm:prSet/>
      <dgm:spPr/>
      <dgm:t>
        <a:bodyPr/>
        <a:lstStyle/>
        <a:p>
          <a:endParaRPr lang="en-GB" dirty="0"/>
        </a:p>
      </dgm:t>
    </dgm:pt>
    <dgm:pt modelId="{00AF8FE1-04F2-460A-880D-E99D60C3F77C}" type="sibTrans" cxnId="{DA95561F-9640-4C54-B008-B626C19AB8B1}">
      <dgm:prSet/>
      <dgm:spPr/>
      <dgm:t>
        <a:bodyPr/>
        <a:lstStyle/>
        <a:p>
          <a:endParaRPr lang="en-GB"/>
        </a:p>
      </dgm:t>
    </dgm:pt>
    <dgm:pt modelId="{03621A85-E0A0-4DDA-8D0D-3B85CB7D0B20}">
      <dgm:prSet phldrT="[Text]"/>
      <dgm:spPr/>
      <dgm:t>
        <a:bodyPr/>
        <a:lstStyle/>
        <a:p>
          <a:endParaRPr lang="en-GB" dirty="0"/>
        </a:p>
      </dgm:t>
    </dgm:pt>
    <dgm:pt modelId="{98DB7ED9-8707-49B6-BAB0-54DB22ED8ECC}" type="parTrans" cxnId="{862A38D9-F6D1-41B7-AAAE-244A50FD7F28}">
      <dgm:prSet/>
      <dgm:spPr/>
      <dgm:t>
        <a:bodyPr/>
        <a:lstStyle/>
        <a:p>
          <a:endParaRPr lang="en-GB"/>
        </a:p>
      </dgm:t>
    </dgm:pt>
    <dgm:pt modelId="{D68CBB72-6735-44B8-9312-5837DACA2093}" type="sibTrans" cxnId="{862A38D9-F6D1-41B7-AAAE-244A50FD7F28}">
      <dgm:prSet/>
      <dgm:spPr/>
      <dgm:t>
        <a:bodyPr/>
        <a:lstStyle/>
        <a:p>
          <a:endParaRPr lang="en-GB"/>
        </a:p>
      </dgm:t>
    </dgm:pt>
    <dgm:pt modelId="{A89E8919-E2AF-4938-9260-8701711FB237}">
      <dgm:prSet phldrT="[Text]" custT="1"/>
      <dgm:spPr/>
      <dgm:t>
        <a:bodyPr/>
        <a:lstStyle/>
        <a:p>
          <a:r>
            <a:rPr lang="en-GB" sz="1600" dirty="0" smtClean="0"/>
            <a:t>ABILITY TO MAKE BEST OF YOUR CREATIVITY</a:t>
          </a:r>
          <a:endParaRPr lang="en-GB" sz="1600" dirty="0"/>
        </a:p>
      </dgm:t>
    </dgm:pt>
    <dgm:pt modelId="{D0CE8C38-2521-4CB6-B60B-07453E0ABF83}" type="parTrans" cxnId="{39ADEB92-DEA6-4909-B3A9-E2C91499672E}">
      <dgm:prSet/>
      <dgm:spPr/>
      <dgm:t>
        <a:bodyPr/>
        <a:lstStyle/>
        <a:p>
          <a:endParaRPr lang="en-GB" dirty="0"/>
        </a:p>
      </dgm:t>
    </dgm:pt>
    <dgm:pt modelId="{C43E9E69-734C-4BB9-A912-23E5D3DFDA4A}" type="sibTrans" cxnId="{39ADEB92-DEA6-4909-B3A9-E2C91499672E}">
      <dgm:prSet/>
      <dgm:spPr/>
      <dgm:t>
        <a:bodyPr/>
        <a:lstStyle/>
        <a:p>
          <a:endParaRPr lang="en-GB"/>
        </a:p>
      </dgm:t>
    </dgm:pt>
    <dgm:pt modelId="{5C812A76-94A1-485F-A4E8-911F12587B6D}">
      <dgm:prSet phldrT="[Text]" custT="1"/>
      <dgm:spPr/>
      <dgm:t>
        <a:bodyPr/>
        <a:lstStyle/>
        <a:p>
          <a:r>
            <a:rPr lang="en-GB" sz="1800" dirty="0" smtClean="0"/>
            <a:t>KNOWING HOW TO GET THINGS DONE</a:t>
          </a:r>
          <a:endParaRPr lang="en-GB" sz="1800" dirty="0"/>
        </a:p>
      </dgm:t>
    </dgm:pt>
    <dgm:pt modelId="{E952A1D1-F998-4768-9024-E128E7503232}" type="parTrans" cxnId="{5C330826-C923-4D18-9520-638FED2505EE}">
      <dgm:prSet/>
      <dgm:spPr/>
      <dgm:t>
        <a:bodyPr/>
        <a:lstStyle/>
        <a:p>
          <a:endParaRPr lang="en-GB" dirty="0"/>
        </a:p>
      </dgm:t>
    </dgm:pt>
    <dgm:pt modelId="{D57934EC-2F28-4DE3-B9BC-CA51BA01CC2F}" type="sibTrans" cxnId="{5C330826-C923-4D18-9520-638FED2505EE}">
      <dgm:prSet/>
      <dgm:spPr/>
      <dgm:t>
        <a:bodyPr/>
        <a:lstStyle/>
        <a:p>
          <a:endParaRPr lang="en-GB"/>
        </a:p>
      </dgm:t>
    </dgm:pt>
    <dgm:pt modelId="{267A0CAC-D2C1-463C-8BB2-8314A6D15A37}">
      <dgm:prSet phldrT="[Text]" custT="1"/>
      <dgm:spPr/>
      <dgm:t>
        <a:bodyPr/>
        <a:lstStyle/>
        <a:p>
          <a:r>
            <a:rPr lang="en-GB" sz="1200" dirty="0" smtClean="0"/>
            <a:t>UNDERSTANDING SCIENTIFIC </a:t>
          </a:r>
          <a:r>
            <a:rPr lang="en-GB" sz="1800" dirty="0" smtClean="0"/>
            <a:t>METHODS OF PROOF</a:t>
          </a:r>
          <a:endParaRPr lang="en-GB" sz="1800" dirty="0"/>
        </a:p>
      </dgm:t>
    </dgm:pt>
    <dgm:pt modelId="{63138E56-F1AD-4B6A-9D2D-58ED4DBB7BB1}" type="parTrans" cxnId="{62C0CD27-5E09-40AA-994E-B23669A579AF}">
      <dgm:prSet/>
      <dgm:spPr/>
      <dgm:t>
        <a:bodyPr/>
        <a:lstStyle/>
        <a:p>
          <a:endParaRPr lang="en-GB" dirty="0"/>
        </a:p>
      </dgm:t>
    </dgm:pt>
    <dgm:pt modelId="{A8105DA0-D53D-4612-9CD8-263BBE4C250A}" type="sibTrans" cxnId="{62C0CD27-5E09-40AA-994E-B23669A579AF}">
      <dgm:prSet/>
      <dgm:spPr/>
      <dgm:t>
        <a:bodyPr/>
        <a:lstStyle/>
        <a:p>
          <a:endParaRPr lang="en-GB"/>
        </a:p>
      </dgm:t>
    </dgm:pt>
    <dgm:pt modelId="{70B506FB-DC08-462F-9C18-FCC6BBA2C4DF}">
      <dgm:prSet phldrT="[Text]"/>
      <dgm:spPr/>
      <dgm:t>
        <a:bodyPr/>
        <a:lstStyle/>
        <a:p>
          <a:r>
            <a:rPr lang="en-GB" dirty="0" smtClean="0"/>
            <a:t>MANAGING PERSONAL &amp; FINANCIAL LIFE</a:t>
          </a:r>
          <a:endParaRPr lang="en-GB" dirty="0"/>
        </a:p>
      </dgm:t>
    </dgm:pt>
    <dgm:pt modelId="{3C5D1C1D-A671-452B-9781-D6D180E1BC85}" type="parTrans" cxnId="{CDD51804-DF4E-4FF7-AAD9-44C37F65CA33}">
      <dgm:prSet/>
      <dgm:spPr/>
      <dgm:t>
        <a:bodyPr/>
        <a:lstStyle/>
        <a:p>
          <a:endParaRPr lang="en-GB" dirty="0"/>
        </a:p>
      </dgm:t>
    </dgm:pt>
    <dgm:pt modelId="{D9ED129E-4B8A-4276-A223-2BA7949CFBC8}" type="sibTrans" cxnId="{CDD51804-DF4E-4FF7-AAD9-44C37F65CA33}">
      <dgm:prSet/>
      <dgm:spPr/>
      <dgm:t>
        <a:bodyPr/>
        <a:lstStyle/>
        <a:p>
          <a:endParaRPr lang="en-GB"/>
        </a:p>
      </dgm:t>
    </dgm:pt>
    <dgm:pt modelId="{4A54A6A2-012A-4E7C-95A0-2A890BE769A1}" type="pres">
      <dgm:prSet presAssocID="{D01F0D09-214D-4623-9A51-EA98D4A9018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C39B003-CF3C-4365-BB93-DDF53A634A24}" type="pres">
      <dgm:prSet presAssocID="{00A41BED-E726-4A38-B22C-3E73923B2FA4}" presName="centerShape" presStyleLbl="node0" presStyleIdx="0" presStyleCnt="1"/>
      <dgm:spPr/>
      <dgm:t>
        <a:bodyPr/>
        <a:lstStyle/>
        <a:p>
          <a:endParaRPr lang="en-GB"/>
        </a:p>
      </dgm:t>
    </dgm:pt>
    <dgm:pt modelId="{E2C9CBEB-EACD-4DB3-BA60-C67EB687B18E}" type="pres">
      <dgm:prSet presAssocID="{6E78C8A6-372C-4867-BA84-CE534F39F33D}" presName="parTrans" presStyleLbl="sibTrans2D1" presStyleIdx="0" presStyleCnt="8"/>
      <dgm:spPr/>
      <dgm:t>
        <a:bodyPr/>
        <a:lstStyle/>
        <a:p>
          <a:endParaRPr lang="en-GB"/>
        </a:p>
      </dgm:t>
    </dgm:pt>
    <dgm:pt modelId="{2EAE3DEB-359C-4757-996A-E3C650813331}" type="pres">
      <dgm:prSet presAssocID="{6E78C8A6-372C-4867-BA84-CE534F39F33D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D7FA1F01-A9A8-4FC8-811B-1769D476880B}" type="pres">
      <dgm:prSet presAssocID="{27EED164-4F13-4AE9-9173-7B69BF1F003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5B617B-4D52-4399-8145-83E856DCAA21}" type="pres">
      <dgm:prSet presAssocID="{ADB05902-F0B3-4765-9B36-215660ABDACD}" presName="parTrans" presStyleLbl="sibTrans2D1" presStyleIdx="1" presStyleCnt="8"/>
      <dgm:spPr/>
      <dgm:t>
        <a:bodyPr/>
        <a:lstStyle/>
        <a:p>
          <a:endParaRPr lang="en-GB"/>
        </a:p>
      </dgm:t>
    </dgm:pt>
    <dgm:pt modelId="{EB315080-B2D1-486D-AC32-701CB3612719}" type="pres">
      <dgm:prSet presAssocID="{ADB05902-F0B3-4765-9B36-215660ABDACD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6C10D3F7-8019-47C2-AB80-A14EB6869FD6}" type="pres">
      <dgm:prSet presAssocID="{C8445A44-7610-471F-9DB7-B530836C0F5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145A37-B1A0-4908-B9BC-74FE95745014}" type="pres">
      <dgm:prSet presAssocID="{9E453AE0-3E5C-45E2-B08C-22109BE1B56D}" presName="parTrans" presStyleLbl="sibTrans2D1" presStyleIdx="2" presStyleCnt="8"/>
      <dgm:spPr/>
      <dgm:t>
        <a:bodyPr/>
        <a:lstStyle/>
        <a:p>
          <a:endParaRPr lang="en-GB"/>
        </a:p>
      </dgm:t>
    </dgm:pt>
    <dgm:pt modelId="{BBE94BEC-D3DE-4369-9B05-D536589FFC46}" type="pres">
      <dgm:prSet presAssocID="{9E453AE0-3E5C-45E2-B08C-22109BE1B56D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831DC49F-2989-4563-925B-7EDF325E85C0}" type="pres">
      <dgm:prSet presAssocID="{FB303093-F802-440F-8734-9FFBF02EA7F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ADBA22-04BD-4B93-809A-281A4A14EAEC}" type="pres">
      <dgm:prSet presAssocID="{B2D59550-B8D7-44FE-BB28-8BB35A1447CA}" presName="parTrans" presStyleLbl="sibTrans2D1" presStyleIdx="3" presStyleCnt="8"/>
      <dgm:spPr/>
      <dgm:t>
        <a:bodyPr/>
        <a:lstStyle/>
        <a:p>
          <a:endParaRPr lang="en-GB"/>
        </a:p>
      </dgm:t>
    </dgm:pt>
    <dgm:pt modelId="{A8B96884-47B0-4B07-BCA3-D0A1A61D5ED1}" type="pres">
      <dgm:prSet presAssocID="{B2D59550-B8D7-44FE-BB28-8BB35A1447CA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8C817A0B-3F9A-4875-A2E4-8B1836E4ADB7}" type="pres">
      <dgm:prSet presAssocID="{4B2C28C9-A621-4EF2-B689-6E49CA6B31B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B85636-1326-48B9-87DE-6AC48588B061}" type="pres">
      <dgm:prSet presAssocID="{D0CE8C38-2521-4CB6-B60B-07453E0ABF83}" presName="parTrans" presStyleLbl="sibTrans2D1" presStyleIdx="4" presStyleCnt="8"/>
      <dgm:spPr/>
      <dgm:t>
        <a:bodyPr/>
        <a:lstStyle/>
        <a:p>
          <a:endParaRPr lang="en-GB"/>
        </a:p>
      </dgm:t>
    </dgm:pt>
    <dgm:pt modelId="{73160648-0C6F-493D-9122-B9E7CFE630F6}" type="pres">
      <dgm:prSet presAssocID="{D0CE8C38-2521-4CB6-B60B-07453E0ABF83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5ABCB017-4FB5-44F9-9DB6-85F62DC61CD0}" type="pres">
      <dgm:prSet presAssocID="{A89E8919-E2AF-4938-9260-8701711FB23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763B17-D427-43A9-A7C4-372663F7E5EC}" type="pres">
      <dgm:prSet presAssocID="{E952A1D1-F998-4768-9024-E128E7503232}" presName="parTrans" presStyleLbl="sibTrans2D1" presStyleIdx="5" presStyleCnt="8"/>
      <dgm:spPr/>
      <dgm:t>
        <a:bodyPr/>
        <a:lstStyle/>
        <a:p>
          <a:endParaRPr lang="en-GB"/>
        </a:p>
      </dgm:t>
    </dgm:pt>
    <dgm:pt modelId="{4FC94D0C-E315-4C6E-92C5-807CCD845F17}" type="pres">
      <dgm:prSet presAssocID="{E952A1D1-F998-4768-9024-E128E7503232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3557DB5D-65CF-41C0-BB18-07C7FA508917}" type="pres">
      <dgm:prSet presAssocID="{5C812A76-94A1-485F-A4E8-911F12587B6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B2BBB7-8273-4AA8-8297-2084D849F7D7}" type="pres">
      <dgm:prSet presAssocID="{63138E56-F1AD-4B6A-9D2D-58ED4DBB7BB1}" presName="parTrans" presStyleLbl="sibTrans2D1" presStyleIdx="6" presStyleCnt="8"/>
      <dgm:spPr/>
      <dgm:t>
        <a:bodyPr/>
        <a:lstStyle/>
        <a:p>
          <a:endParaRPr lang="en-GB"/>
        </a:p>
      </dgm:t>
    </dgm:pt>
    <dgm:pt modelId="{0CF19D76-AC6E-4737-8AF0-E00CA4372ADB}" type="pres">
      <dgm:prSet presAssocID="{63138E56-F1AD-4B6A-9D2D-58ED4DBB7BB1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0C20D111-CD7A-408F-93A1-260952F2D61D}" type="pres">
      <dgm:prSet presAssocID="{267A0CAC-D2C1-463C-8BB2-8314A6D15A3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205218-5B35-40D6-9558-09424AFD2D4F}" type="pres">
      <dgm:prSet presAssocID="{3C5D1C1D-A671-452B-9781-D6D180E1BC85}" presName="parTrans" presStyleLbl="sibTrans2D1" presStyleIdx="7" presStyleCnt="8"/>
      <dgm:spPr/>
      <dgm:t>
        <a:bodyPr/>
        <a:lstStyle/>
        <a:p>
          <a:endParaRPr lang="en-GB"/>
        </a:p>
      </dgm:t>
    </dgm:pt>
    <dgm:pt modelId="{013F9BD6-9B4C-43A7-8CFA-FA4FAE790D16}" type="pres">
      <dgm:prSet presAssocID="{3C5D1C1D-A671-452B-9781-D6D180E1BC85}" presName="connectorText" presStyleLbl="sibTrans2D1" presStyleIdx="7" presStyleCnt="8"/>
      <dgm:spPr/>
      <dgm:t>
        <a:bodyPr/>
        <a:lstStyle/>
        <a:p>
          <a:endParaRPr lang="en-GB"/>
        </a:p>
      </dgm:t>
    </dgm:pt>
    <dgm:pt modelId="{BBE0C127-BAB4-45C2-93A8-C7678631A1A0}" type="pres">
      <dgm:prSet presAssocID="{70B506FB-DC08-462F-9C18-FCC6BBA2C4D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5EF0CC-4BDC-4190-92FF-B734F6FCF3FB}" type="presOf" srcId="{6E78C8A6-372C-4867-BA84-CE534F39F33D}" destId="{E2C9CBEB-EACD-4DB3-BA60-C67EB687B18E}" srcOrd="0" destOrd="0" presId="urn:microsoft.com/office/officeart/2005/8/layout/radial5"/>
    <dgm:cxn modelId="{9CBFE93F-BCA4-4902-A587-CA8D7CEE7CF8}" type="presOf" srcId="{00A41BED-E726-4A38-B22C-3E73923B2FA4}" destId="{BC39B003-CF3C-4365-BB93-DDF53A634A24}" srcOrd="0" destOrd="0" presId="urn:microsoft.com/office/officeart/2005/8/layout/radial5"/>
    <dgm:cxn modelId="{7C50B4A6-D8A6-4456-996B-C19E74A99F50}" type="presOf" srcId="{ADB05902-F0B3-4765-9B36-215660ABDACD}" destId="{A45B617B-4D52-4399-8145-83E856DCAA21}" srcOrd="0" destOrd="0" presId="urn:microsoft.com/office/officeart/2005/8/layout/radial5"/>
    <dgm:cxn modelId="{38E9C59F-DD14-47DB-8532-8FA16D4F19E2}" type="presOf" srcId="{E952A1D1-F998-4768-9024-E128E7503232}" destId="{4FC94D0C-E315-4C6E-92C5-807CCD845F17}" srcOrd="1" destOrd="0" presId="urn:microsoft.com/office/officeart/2005/8/layout/radial5"/>
    <dgm:cxn modelId="{DA95561F-9640-4C54-B008-B626C19AB8B1}" srcId="{00A41BED-E726-4A38-B22C-3E73923B2FA4}" destId="{4B2C28C9-A621-4EF2-B689-6E49CA6B31BA}" srcOrd="3" destOrd="0" parTransId="{B2D59550-B8D7-44FE-BB28-8BB35A1447CA}" sibTransId="{00AF8FE1-04F2-460A-880D-E99D60C3F77C}"/>
    <dgm:cxn modelId="{5C330826-C923-4D18-9520-638FED2505EE}" srcId="{00A41BED-E726-4A38-B22C-3E73923B2FA4}" destId="{5C812A76-94A1-485F-A4E8-911F12587B6D}" srcOrd="5" destOrd="0" parTransId="{E952A1D1-F998-4768-9024-E128E7503232}" sibTransId="{D57934EC-2F28-4DE3-B9BC-CA51BA01CC2F}"/>
    <dgm:cxn modelId="{39ADEB92-DEA6-4909-B3A9-E2C91499672E}" srcId="{00A41BED-E726-4A38-B22C-3E73923B2FA4}" destId="{A89E8919-E2AF-4938-9260-8701711FB237}" srcOrd="4" destOrd="0" parTransId="{D0CE8C38-2521-4CB6-B60B-07453E0ABF83}" sibTransId="{C43E9E69-734C-4BB9-A912-23E5D3DFDA4A}"/>
    <dgm:cxn modelId="{A721234B-20AF-4EF6-8170-E1BE992E7DB6}" type="presOf" srcId="{70B506FB-DC08-462F-9C18-FCC6BBA2C4DF}" destId="{BBE0C127-BAB4-45C2-93A8-C7678631A1A0}" srcOrd="0" destOrd="0" presId="urn:microsoft.com/office/officeart/2005/8/layout/radial5"/>
    <dgm:cxn modelId="{AF403E50-7E59-4AEC-A12D-EF3667F53AAF}" type="presOf" srcId="{B2D59550-B8D7-44FE-BB28-8BB35A1447CA}" destId="{A8B96884-47B0-4B07-BCA3-D0A1A61D5ED1}" srcOrd="1" destOrd="0" presId="urn:microsoft.com/office/officeart/2005/8/layout/radial5"/>
    <dgm:cxn modelId="{994C8436-EDB2-4ABF-B355-4D7A23E5BBD3}" type="presOf" srcId="{63138E56-F1AD-4B6A-9D2D-58ED4DBB7BB1}" destId="{84B2BBB7-8273-4AA8-8297-2084D849F7D7}" srcOrd="0" destOrd="0" presId="urn:microsoft.com/office/officeart/2005/8/layout/radial5"/>
    <dgm:cxn modelId="{A1093480-879E-4D0F-B086-D02DCD633A86}" type="presOf" srcId="{ADB05902-F0B3-4765-9B36-215660ABDACD}" destId="{EB315080-B2D1-486D-AC32-701CB3612719}" srcOrd="1" destOrd="0" presId="urn:microsoft.com/office/officeart/2005/8/layout/radial5"/>
    <dgm:cxn modelId="{4E0A92D2-420A-45F5-B348-898153ACB343}" type="presOf" srcId="{6E78C8A6-372C-4867-BA84-CE534F39F33D}" destId="{2EAE3DEB-359C-4757-996A-E3C650813331}" srcOrd="1" destOrd="0" presId="urn:microsoft.com/office/officeart/2005/8/layout/radial5"/>
    <dgm:cxn modelId="{384EF93C-C216-44CD-9455-D02465738B5C}" type="presOf" srcId="{3C5D1C1D-A671-452B-9781-D6D180E1BC85}" destId="{013F9BD6-9B4C-43A7-8CFA-FA4FAE790D16}" srcOrd="1" destOrd="0" presId="urn:microsoft.com/office/officeart/2005/8/layout/radial5"/>
    <dgm:cxn modelId="{CDD51804-DF4E-4FF7-AAD9-44C37F65CA33}" srcId="{00A41BED-E726-4A38-B22C-3E73923B2FA4}" destId="{70B506FB-DC08-462F-9C18-FCC6BBA2C4DF}" srcOrd="7" destOrd="0" parTransId="{3C5D1C1D-A671-452B-9781-D6D180E1BC85}" sibTransId="{D9ED129E-4B8A-4276-A223-2BA7949CFBC8}"/>
    <dgm:cxn modelId="{BF4C2F97-B216-4C0D-9A7C-3E99E89F6340}" type="presOf" srcId="{D0CE8C38-2521-4CB6-B60B-07453E0ABF83}" destId="{7FB85636-1326-48B9-87DE-6AC48588B061}" srcOrd="0" destOrd="0" presId="urn:microsoft.com/office/officeart/2005/8/layout/radial5"/>
    <dgm:cxn modelId="{7D6066F4-6787-4348-86B9-AF5AE1D81D39}" srcId="{00A41BED-E726-4A38-B22C-3E73923B2FA4}" destId="{C8445A44-7610-471F-9DB7-B530836C0F5F}" srcOrd="1" destOrd="0" parTransId="{ADB05902-F0B3-4765-9B36-215660ABDACD}" sibTransId="{082653A0-F530-40B0-952C-533ED00972BA}"/>
    <dgm:cxn modelId="{8D1B534C-7070-447B-BC82-2EE8625AC5CD}" type="presOf" srcId="{9E453AE0-3E5C-45E2-B08C-22109BE1B56D}" destId="{6D145A37-B1A0-4908-B9BC-74FE95745014}" srcOrd="0" destOrd="0" presId="urn:microsoft.com/office/officeart/2005/8/layout/radial5"/>
    <dgm:cxn modelId="{6F64827C-4AD5-425E-99B3-54AF066271CB}" srcId="{D01F0D09-214D-4623-9A51-EA98D4A9018C}" destId="{00A41BED-E726-4A38-B22C-3E73923B2FA4}" srcOrd="0" destOrd="0" parTransId="{EC98F523-CEBA-4244-BC17-D6D380E2A69A}" sibTransId="{BA48A9B6-0EA4-468F-9E9C-0746617A1908}"/>
    <dgm:cxn modelId="{62C0CD27-5E09-40AA-994E-B23669A579AF}" srcId="{00A41BED-E726-4A38-B22C-3E73923B2FA4}" destId="{267A0CAC-D2C1-463C-8BB2-8314A6D15A37}" srcOrd="6" destOrd="0" parTransId="{63138E56-F1AD-4B6A-9D2D-58ED4DBB7BB1}" sibTransId="{A8105DA0-D53D-4612-9CD8-263BBE4C250A}"/>
    <dgm:cxn modelId="{33974719-86B6-4C96-B9BD-F923A345F4CC}" type="presOf" srcId="{D0CE8C38-2521-4CB6-B60B-07453E0ABF83}" destId="{73160648-0C6F-493D-9122-B9E7CFE630F6}" srcOrd="1" destOrd="0" presId="urn:microsoft.com/office/officeart/2005/8/layout/radial5"/>
    <dgm:cxn modelId="{862A38D9-F6D1-41B7-AAAE-244A50FD7F28}" srcId="{D01F0D09-214D-4623-9A51-EA98D4A9018C}" destId="{03621A85-E0A0-4DDA-8D0D-3B85CB7D0B20}" srcOrd="1" destOrd="0" parTransId="{98DB7ED9-8707-49B6-BAB0-54DB22ED8ECC}" sibTransId="{D68CBB72-6735-44B8-9312-5837DACA2093}"/>
    <dgm:cxn modelId="{E62C2D63-2CC2-4B92-B536-6AB639F0FAD3}" type="presOf" srcId="{E952A1D1-F998-4768-9024-E128E7503232}" destId="{AE763B17-D427-43A9-A7C4-372663F7E5EC}" srcOrd="0" destOrd="0" presId="urn:microsoft.com/office/officeart/2005/8/layout/radial5"/>
    <dgm:cxn modelId="{251BD906-F4B0-4C58-AA01-D6CF14967678}" type="presOf" srcId="{9E453AE0-3E5C-45E2-B08C-22109BE1B56D}" destId="{BBE94BEC-D3DE-4369-9B05-D536589FFC46}" srcOrd="1" destOrd="0" presId="urn:microsoft.com/office/officeart/2005/8/layout/radial5"/>
    <dgm:cxn modelId="{5AFF214B-CEC1-46B3-AABD-89E933D1824A}" type="presOf" srcId="{5C812A76-94A1-485F-A4E8-911F12587B6D}" destId="{3557DB5D-65CF-41C0-BB18-07C7FA508917}" srcOrd="0" destOrd="0" presId="urn:microsoft.com/office/officeart/2005/8/layout/radial5"/>
    <dgm:cxn modelId="{BF89DCE8-DF5A-46FD-AEFD-C80F1CBEE682}" type="presOf" srcId="{63138E56-F1AD-4B6A-9D2D-58ED4DBB7BB1}" destId="{0CF19D76-AC6E-4737-8AF0-E00CA4372ADB}" srcOrd="1" destOrd="0" presId="urn:microsoft.com/office/officeart/2005/8/layout/radial5"/>
    <dgm:cxn modelId="{72EEC842-5EB4-4569-BAF5-9484255F27AA}" type="presOf" srcId="{B2D59550-B8D7-44FE-BB28-8BB35A1447CA}" destId="{D4ADBA22-04BD-4B93-809A-281A4A14EAEC}" srcOrd="0" destOrd="0" presId="urn:microsoft.com/office/officeart/2005/8/layout/radial5"/>
    <dgm:cxn modelId="{F4279A6C-166E-4227-B6C4-690BFE783918}" type="presOf" srcId="{C8445A44-7610-471F-9DB7-B530836C0F5F}" destId="{6C10D3F7-8019-47C2-AB80-A14EB6869FD6}" srcOrd="0" destOrd="0" presId="urn:microsoft.com/office/officeart/2005/8/layout/radial5"/>
    <dgm:cxn modelId="{48818AF9-BDE3-4C06-9893-C6DDE0EEEBA4}" type="presOf" srcId="{27EED164-4F13-4AE9-9173-7B69BF1F003C}" destId="{D7FA1F01-A9A8-4FC8-811B-1769D476880B}" srcOrd="0" destOrd="0" presId="urn:microsoft.com/office/officeart/2005/8/layout/radial5"/>
    <dgm:cxn modelId="{B06AC4D4-D231-4C8C-BBE8-2A3F84328676}" type="presOf" srcId="{A89E8919-E2AF-4938-9260-8701711FB237}" destId="{5ABCB017-4FB5-44F9-9DB6-85F62DC61CD0}" srcOrd="0" destOrd="0" presId="urn:microsoft.com/office/officeart/2005/8/layout/radial5"/>
    <dgm:cxn modelId="{04FF127E-DE39-4A98-B7D3-A0A0F8C24594}" type="presOf" srcId="{FB303093-F802-440F-8734-9FFBF02EA7F3}" destId="{831DC49F-2989-4563-925B-7EDF325E85C0}" srcOrd="0" destOrd="0" presId="urn:microsoft.com/office/officeart/2005/8/layout/radial5"/>
    <dgm:cxn modelId="{1024E920-371D-402E-9AAB-ED9F6147EB01}" srcId="{00A41BED-E726-4A38-B22C-3E73923B2FA4}" destId="{FB303093-F802-440F-8734-9FFBF02EA7F3}" srcOrd="2" destOrd="0" parTransId="{9E453AE0-3E5C-45E2-B08C-22109BE1B56D}" sibTransId="{9E4CC350-2CB5-4229-99D0-7C6475D71BB8}"/>
    <dgm:cxn modelId="{D344BAD7-AD25-4010-B99F-F09833AB8814}" type="presOf" srcId="{4B2C28C9-A621-4EF2-B689-6E49CA6B31BA}" destId="{8C817A0B-3F9A-4875-A2E4-8B1836E4ADB7}" srcOrd="0" destOrd="0" presId="urn:microsoft.com/office/officeart/2005/8/layout/radial5"/>
    <dgm:cxn modelId="{88B580B6-D3FA-417C-9062-74B5067BC5E8}" type="presOf" srcId="{267A0CAC-D2C1-463C-8BB2-8314A6D15A37}" destId="{0C20D111-CD7A-408F-93A1-260952F2D61D}" srcOrd="0" destOrd="0" presId="urn:microsoft.com/office/officeart/2005/8/layout/radial5"/>
    <dgm:cxn modelId="{1D9200D8-53E8-47E5-AE03-08746682C587}" type="presOf" srcId="{3C5D1C1D-A671-452B-9781-D6D180E1BC85}" destId="{42205218-5B35-40D6-9558-09424AFD2D4F}" srcOrd="0" destOrd="0" presId="urn:microsoft.com/office/officeart/2005/8/layout/radial5"/>
    <dgm:cxn modelId="{BBCFE466-5756-46F6-A425-52282F26E0DE}" type="presOf" srcId="{D01F0D09-214D-4623-9A51-EA98D4A9018C}" destId="{4A54A6A2-012A-4E7C-95A0-2A890BE769A1}" srcOrd="0" destOrd="0" presId="urn:microsoft.com/office/officeart/2005/8/layout/radial5"/>
    <dgm:cxn modelId="{AADF4253-949C-4CBB-A1EF-9404ABC6C624}" srcId="{00A41BED-E726-4A38-B22C-3E73923B2FA4}" destId="{27EED164-4F13-4AE9-9173-7B69BF1F003C}" srcOrd="0" destOrd="0" parTransId="{6E78C8A6-372C-4867-BA84-CE534F39F33D}" sibTransId="{199E0C32-975F-4C35-A655-A52802FD49C1}"/>
    <dgm:cxn modelId="{E06BC695-6845-4C77-9BFD-7A4817477F61}" type="presParOf" srcId="{4A54A6A2-012A-4E7C-95A0-2A890BE769A1}" destId="{BC39B003-CF3C-4365-BB93-DDF53A634A24}" srcOrd="0" destOrd="0" presId="urn:microsoft.com/office/officeart/2005/8/layout/radial5"/>
    <dgm:cxn modelId="{795211A9-8C36-45F9-94B7-FEA3D9BBA26E}" type="presParOf" srcId="{4A54A6A2-012A-4E7C-95A0-2A890BE769A1}" destId="{E2C9CBEB-EACD-4DB3-BA60-C67EB687B18E}" srcOrd="1" destOrd="0" presId="urn:microsoft.com/office/officeart/2005/8/layout/radial5"/>
    <dgm:cxn modelId="{3A3B251D-C0D6-47B4-B5FF-6BE47B3A1630}" type="presParOf" srcId="{E2C9CBEB-EACD-4DB3-BA60-C67EB687B18E}" destId="{2EAE3DEB-359C-4757-996A-E3C650813331}" srcOrd="0" destOrd="0" presId="urn:microsoft.com/office/officeart/2005/8/layout/radial5"/>
    <dgm:cxn modelId="{CAFF64DE-B738-430E-9A62-6C0EE087FA86}" type="presParOf" srcId="{4A54A6A2-012A-4E7C-95A0-2A890BE769A1}" destId="{D7FA1F01-A9A8-4FC8-811B-1769D476880B}" srcOrd="2" destOrd="0" presId="urn:microsoft.com/office/officeart/2005/8/layout/radial5"/>
    <dgm:cxn modelId="{9FA5B543-0FAF-478A-95FF-A74F4209FA8C}" type="presParOf" srcId="{4A54A6A2-012A-4E7C-95A0-2A890BE769A1}" destId="{A45B617B-4D52-4399-8145-83E856DCAA21}" srcOrd="3" destOrd="0" presId="urn:microsoft.com/office/officeart/2005/8/layout/radial5"/>
    <dgm:cxn modelId="{EC2153E3-6529-4056-8B92-4BC176FE36C0}" type="presParOf" srcId="{A45B617B-4D52-4399-8145-83E856DCAA21}" destId="{EB315080-B2D1-486D-AC32-701CB3612719}" srcOrd="0" destOrd="0" presId="urn:microsoft.com/office/officeart/2005/8/layout/radial5"/>
    <dgm:cxn modelId="{650308CA-205B-43AD-8272-BB56DFE4FDF3}" type="presParOf" srcId="{4A54A6A2-012A-4E7C-95A0-2A890BE769A1}" destId="{6C10D3F7-8019-47C2-AB80-A14EB6869FD6}" srcOrd="4" destOrd="0" presId="urn:microsoft.com/office/officeart/2005/8/layout/radial5"/>
    <dgm:cxn modelId="{65DFDC04-12BE-445E-ADFB-CABD3EB422E9}" type="presParOf" srcId="{4A54A6A2-012A-4E7C-95A0-2A890BE769A1}" destId="{6D145A37-B1A0-4908-B9BC-74FE95745014}" srcOrd="5" destOrd="0" presId="urn:microsoft.com/office/officeart/2005/8/layout/radial5"/>
    <dgm:cxn modelId="{01BC007D-2DD5-461E-8D68-FD5094B59CAA}" type="presParOf" srcId="{6D145A37-B1A0-4908-B9BC-74FE95745014}" destId="{BBE94BEC-D3DE-4369-9B05-D536589FFC46}" srcOrd="0" destOrd="0" presId="urn:microsoft.com/office/officeart/2005/8/layout/radial5"/>
    <dgm:cxn modelId="{1394C9FD-1455-4000-951B-24742DB33FD1}" type="presParOf" srcId="{4A54A6A2-012A-4E7C-95A0-2A890BE769A1}" destId="{831DC49F-2989-4563-925B-7EDF325E85C0}" srcOrd="6" destOrd="0" presId="urn:microsoft.com/office/officeart/2005/8/layout/radial5"/>
    <dgm:cxn modelId="{8571C62D-11D3-4935-A34B-28B592833FE5}" type="presParOf" srcId="{4A54A6A2-012A-4E7C-95A0-2A890BE769A1}" destId="{D4ADBA22-04BD-4B93-809A-281A4A14EAEC}" srcOrd="7" destOrd="0" presId="urn:microsoft.com/office/officeart/2005/8/layout/radial5"/>
    <dgm:cxn modelId="{9A67488B-6963-4C6B-9DEE-6D2CAA7C9847}" type="presParOf" srcId="{D4ADBA22-04BD-4B93-809A-281A4A14EAEC}" destId="{A8B96884-47B0-4B07-BCA3-D0A1A61D5ED1}" srcOrd="0" destOrd="0" presId="urn:microsoft.com/office/officeart/2005/8/layout/radial5"/>
    <dgm:cxn modelId="{25ABE98F-A3A1-48E1-AE74-4FBB34ABB2C4}" type="presParOf" srcId="{4A54A6A2-012A-4E7C-95A0-2A890BE769A1}" destId="{8C817A0B-3F9A-4875-A2E4-8B1836E4ADB7}" srcOrd="8" destOrd="0" presId="urn:microsoft.com/office/officeart/2005/8/layout/radial5"/>
    <dgm:cxn modelId="{6FE5B09E-7B62-44F7-B1F8-0DFFB527E866}" type="presParOf" srcId="{4A54A6A2-012A-4E7C-95A0-2A890BE769A1}" destId="{7FB85636-1326-48B9-87DE-6AC48588B061}" srcOrd="9" destOrd="0" presId="urn:microsoft.com/office/officeart/2005/8/layout/radial5"/>
    <dgm:cxn modelId="{B564BA39-F57F-4072-A25E-DD2D6A1AE58B}" type="presParOf" srcId="{7FB85636-1326-48B9-87DE-6AC48588B061}" destId="{73160648-0C6F-493D-9122-B9E7CFE630F6}" srcOrd="0" destOrd="0" presId="urn:microsoft.com/office/officeart/2005/8/layout/radial5"/>
    <dgm:cxn modelId="{F391ED7C-948C-4B79-A4B0-E254ECE6DE29}" type="presParOf" srcId="{4A54A6A2-012A-4E7C-95A0-2A890BE769A1}" destId="{5ABCB017-4FB5-44F9-9DB6-85F62DC61CD0}" srcOrd="10" destOrd="0" presId="urn:microsoft.com/office/officeart/2005/8/layout/radial5"/>
    <dgm:cxn modelId="{859DFB60-2FBA-4487-B0CD-085D03BC9872}" type="presParOf" srcId="{4A54A6A2-012A-4E7C-95A0-2A890BE769A1}" destId="{AE763B17-D427-43A9-A7C4-372663F7E5EC}" srcOrd="11" destOrd="0" presId="urn:microsoft.com/office/officeart/2005/8/layout/radial5"/>
    <dgm:cxn modelId="{2349D195-44F2-416F-9BE9-02349649EC75}" type="presParOf" srcId="{AE763B17-D427-43A9-A7C4-372663F7E5EC}" destId="{4FC94D0C-E315-4C6E-92C5-807CCD845F17}" srcOrd="0" destOrd="0" presId="urn:microsoft.com/office/officeart/2005/8/layout/radial5"/>
    <dgm:cxn modelId="{554C6CCD-6324-4A0A-9851-84E356EC6BD3}" type="presParOf" srcId="{4A54A6A2-012A-4E7C-95A0-2A890BE769A1}" destId="{3557DB5D-65CF-41C0-BB18-07C7FA508917}" srcOrd="12" destOrd="0" presId="urn:microsoft.com/office/officeart/2005/8/layout/radial5"/>
    <dgm:cxn modelId="{59F69A82-9CF2-41F5-A427-D625F1A558D2}" type="presParOf" srcId="{4A54A6A2-012A-4E7C-95A0-2A890BE769A1}" destId="{84B2BBB7-8273-4AA8-8297-2084D849F7D7}" srcOrd="13" destOrd="0" presId="urn:microsoft.com/office/officeart/2005/8/layout/radial5"/>
    <dgm:cxn modelId="{4056BB13-2E24-4FAC-A2CD-03816D8AF961}" type="presParOf" srcId="{84B2BBB7-8273-4AA8-8297-2084D849F7D7}" destId="{0CF19D76-AC6E-4737-8AF0-E00CA4372ADB}" srcOrd="0" destOrd="0" presId="urn:microsoft.com/office/officeart/2005/8/layout/radial5"/>
    <dgm:cxn modelId="{9716A073-7E67-4462-8E9C-56DAB85E605F}" type="presParOf" srcId="{4A54A6A2-012A-4E7C-95A0-2A890BE769A1}" destId="{0C20D111-CD7A-408F-93A1-260952F2D61D}" srcOrd="14" destOrd="0" presId="urn:microsoft.com/office/officeart/2005/8/layout/radial5"/>
    <dgm:cxn modelId="{839DF4D3-5953-41CD-BE0C-19F812D3FBA9}" type="presParOf" srcId="{4A54A6A2-012A-4E7C-95A0-2A890BE769A1}" destId="{42205218-5B35-40D6-9558-09424AFD2D4F}" srcOrd="15" destOrd="0" presId="urn:microsoft.com/office/officeart/2005/8/layout/radial5"/>
    <dgm:cxn modelId="{AB043402-4B23-48D7-BFD5-AA1919729E62}" type="presParOf" srcId="{42205218-5B35-40D6-9558-09424AFD2D4F}" destId="{013F9BD6-9B4C-43A7-8CFA-FA4FAE790D16}" srcOrd="0" destOrd="0" presId="urn:microsoft.com/office/officeart/2005/8/layout/radial5"/>
    <dgm:cxn modelId="{02F7B8B3-6C42-4EA5-8FA1-729B4C2CB4CC}" type="presParOf" srcId="{4A54A6A2-012A-4E7C-95A0-2A890BE769A1}" destId="{BBE0C127-BAB4-45C2-93A8-C7678631A1A0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45D543-D1A9-413B-A77B-02DC952A961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CAAA0387-CD4B-4F9A-8F1F-8110D70E9944}">
      <dgm:prSet phldrT="[Text]" custT="1"/>
      <dgm:spPr/>
      <dgm:t>
        <a:bodyPr/>
        <a:lstStyle/>
        <a:p>
          <a:r>
            <a:rPr lang="en-GB" sz="4700" dirty="0" smtClean="0"/>
            <a:t>Create a </a:t>
          </a:r>
          <a:r>
            <a:rPr lang="en-GB" sz="5400" b="1" dirty="0" smtClean="0">
              <a:solidFill>
                <a:srgbClr val="FF0000"/>
              </a:solidFill>
            </a:rPr>
            <a:t>daily</a:t>
          </a:r>
          <a:r>
            <a:rPr lang="en-GB" sz="4700" dirty="0" smtClean="0"/>
            <a:t> to-do list for your course-work / job</a:t>
          </a:r>
          <a:endParaRPr lang="en-GB" sz="4700" dirty="0"/>
        </a:p>
      </dgm:t>
    </dgm:pt>
    <dgm:pt modelId="{520F1FB3-A433-4CD1-BC5B-76029C0399E7}" type="parTrans" cxnId="{12EB5515-D224-4450-A2C1-75766045CC09}">
      <dgm:prSet/>
      <dgm:spPr/>
      <dgm:t>
        <a:bodyPr/>
        <a:lstStyle/>
        <a:p>
          <a:endParaRPr lang="en-GB"/>
        </a:p>
      </dgm:t>
    </dgm:pt>
    <dgm:pt modelId="{7334271A-3891-4FAB-B4A6-FCB249B559F2}" type="sibTrans" cxnId="{12EB5515-D224-4450-A2C1-75766045CC09}">
      <dgm:prSet/>
      <dgm:spPr/>
      <dgm:t>
        <a:bodyPr/>
        <a:lstStyle/>
        <a:p>
          <a:endParaRPr lang="en-GB"/>
        </a:p>
      </dgm:t>
    </dgm:pt>
    <dgm:pt modelId="{7827A13B-9E89-4F02-8690-CA08EE355ECB}">
      <dgm:prSet phldrT="[Text]"/>
      <dgm:spPr/>
      <dgm:t>
        <a:bodyPr/>
        <a:lstStyle/>
        <a:p>
          <a:r>
            <a:rPr lang="en-GB" dirty="0" smtClean="0"/>
            <a:t>Prioritise &amp; rank on importance</a:t>
          </a:r>
          <a:endParaRPr lang="en-GB" dirty="0"/>
        </a:p>
      </dgm:t>
    </dgm:pt>
    <dgm:pt modelId="{4080BE37-B7AD-4E4F-8C34-29601A5525E6}" type="parTrans" cxnId="{F0428C6D-8F78-47F0-8811-C32B187921EA}">
      <dgm:prSet/>
      <dgm:spPr/>
      <dgm:t>
        <a:bodyPr/>
        <a:lstStyle/>
        <a:p>
          <a:endParaRPr lang="en-GB"/>
        </a:p>
      </dgm:t>
    </dgm:pt>
    <dgm:pt modelId="{C8316698-AA00-4D91-B79C-7DBC7241CA3D}" type="sibTrans" cxnId="{F0428C6D-8F78-47F0-8811-C32B187921EA}">
      <dgm:prSet/>
      <dgm:spPr/>
      <dgm:t>
        <a:bodyPr/>
        <a:lstStyle/>
        <a:p>
          <a:endParaRPr lang="en-GB"/>
        </a:p>
      </dgm:t>
    </dgm:pt>
    <dgm:pt modelId="{BB51F5ED-F41D-4E2C-83E2-428264F6743A}" type="pres">
      <dgm:prSet presAssocID="{5A45D543-D1A9-413B-A77B-02DC952A96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C24CD4-7EA4-4725-B5AF-BD11DE40A04B}" type="pres">
      <dgm:prSet presAssocID="{CAAA0387-CD4B-4F9A-8F1F-8110D70E9944}" presName="parentLin" presStyleCnt="0"/>
      <dgm:spPr/>
    </dgm:pt>
    <dgm:pt modelId="{5C551018-5C0E-4ABA-AB66-349A22A51459}" type="pres">
      <dgm:prSet presAssocID="{CAAA0387-CD4B-4F9A-8F1F-8110D70E9944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A8D07468-9512-48F7-88A6-498E29557F41}" type="pres">
      <dgm:prSet presAssocID="{CAAA0387-CD4B-4F9A-8F1F-8110D70E994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FB0FB-3134-438E-9F8B-D2116209AB5C}" type="pres">
      <dgm:prSet presAssocID="{CAAA0387-CD4B-4F9A-8F1F-8110D70E9944}" presName="negativeSpace" presStyleCnt="0"/>
      <dgm:spPr/>
    </dgm:pt>
    <dgm:pt modelId="{2C20679A-A3AA-4508-9CCA-7AE85CAB0617}" type="pres">
      <dgm:prSet presAssocID="{CAAA0387-CD4B-4F9A-8F1F-8110D70E9944}" presName="childText" presStyleLbl="conFgAcc1" presStyleIdx="0" presStyleCnt="2">
        <dgm:presLayoutVars>
          <dgm:bulletEnabled val="1"/>
        </dgm:presLayoutVars>
      </dgm:prSet>
      <dgm:spPr/>
    </dgm:pt>
    <dgm:pt modelId="{19E1B711-87CD-47C5-85D4-038E44E64AB8}" type="pres">
      <dgm:prSet presAssocID="{7334271A-3891-4FAB-B4A6-FCB249B559F2}" presName="spaceBetweenRectangles" presStyleCnt="0"/>
      <dgm:spPr/>
    </dgm:pt>
    <dgm:pt modelId="{09F0D397-8F14-469D-823F-8D378F86E41C}" type="pres">
      <dgm:prSet presAssocID="{7827A13B-9E89-4F02-8690-CA08EE355ECB}" presName="parentLin" presStyleCnt="0"/>
      <dgm:spPr/>
    </dgm:pt>
    <dgm:pt modelId="{5572A666-C2FC-4A16-808D-E2AD9D5E741D}" type="pres">
      <dgm:prSet presAssocID="{7827A13B-9E89-4F02-8690-CA08EE355ECB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F069705A-91E6-4112-94D4-637D3CFC03DB}" type="pres">
      <dgm:prSet presAssocID="{7827A13B-9E89-4F02-8690-CA08EE355EC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7CA6E2-3AB2-4F2F-875A-C7BF442973AC}" type="pres">
      <dgm:prSet presAssocID="{7827A13B-9E89-4F02-8690-CA08EE355ECB}" presName="negativeSpace" presStyleCnt="0"/>
      <dgm:spPr/>
    </dgm:pt>
    <dgm:pt modelId="{08877CD6-FA94-4CDB-95E3-558211FC6A6F}" type="pres">
      <dgm:prSet presAssocID="{7827A13B-9E89-4F02-8690-CA08EE355EC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91F225E-FFA4-41E5-99AF-D469E3CD1A7A}" type="presOf" srcId="{CAAA0387-CD4B-4F9A-8F1F-8110D70E9944}" destId="{5C551018-5C0E-4ABA-AB66-349A22A51459}" srcOrd="0" destOrd="0" presId="urn:microsoft.com/office/officeart/2005/8/layout/list1"/>
    <dgm:cxn modelId="{12EB5515-D224-4450-A2C1-75766045CC09}" srcId="{5A45D543-D1A9-413B-A77B-02DC952A9611}" destId="{CAAA0387-CD4B-4F9A-8F1F-8110D70E9944}" srcOrd="0" destOrd="0" parTransId="{520F1FB3-A433-4CD1-BC5B-76029C0399E7}" sibTransId="{7334271A-3891-4FAB-B4A6-FCB249B559F2}"/>
    <dgm:cxn modelId="{43CF31EF-5B20-4CAF-83C8-800A05A8119E}" type="presOf" srcId="{5A45D543-D1A9-413B-A77B-02DC952A9611}" destId="{BB51F5ED-F41D-4E2C-83E2-428264F6743A}" srcOrd="0" destOrd="0" presId="urn:microsoft.com/office/officeart/2005/8/layout/list1"/>
    <dgm:cxn modelId="{EEBAA6A8-19B5-4489-B22E-56B8EA614E1D}" type="presOf" srcId="{7827A13B-9E89-4F02-8690-CA08EE355ECB}" destId="{F069705A-91E6-4112-94D4-637D3CFC03DB}" srcOrd="1" destOrd="0" presId="urn:microsoft.com/office/officeart/2005/8/layout/list1"/>
    <dgm:cxn modelId="{12D96203-6C6F-496F-9CC0-DDB9BA98B8E9}" type="presOf" srcId="{7827A13B-9E89-4F02-8690-CA08EE355ECB}" destId="{5572A666-C2FC-4A16-808D-E2AD9D5E741D}" srcOrd="0" destOrd="0" presId="urn:microsoft.com/office/officeart/2005/8/layout/list1"/>
    <dgm:cxn modelId="{F0428C6D-8F78-47F0-8811-C32B187921EA}" srcId="{5A45D543-D1A9-413B-A77B-02DC952A9611}" destId="{7827A13B-9E89-4F02-8690-CA08EE355ECB}" srcOrd="1" destOrd="0" parTransId="{4080BE37-B7AD-4E4F-8C34-29601A5525E6}" sibTransId="{C8316698-AA00-4D91-B79C-7DBC7241CA3D}"/>
    <dgm:cxn modelId="{07826D07-0D0A-4BED-A5CA-683BCA1BFE53}" type="presOf" srcId="{CAAA0387-CD4B-4F9A-8F1F-8110D70E9944}" destId="{A8D07468-9512-48F7-88A6-498E29557F41}" srcOrd="1" destOrd="0" presId="urn:microsoft.com/office/officeart/2005/8/layout/list1"/>
    <dgm:cxn modelId="{73C8FD1B-4475-40F3-AB2E-D04E4E412E12}" type="presParOf" srcId="{BB51F5ED-F41D-4E2C-83E2-428264F6743A}" destId="{ECC24CD4-7EA4-4725-B5AF-BD11DE40A04B}" srcOrd="0" destOrd="0" presId="urn:microsoft.com/office/officeart/2005/8/layout/list1"/>
    <dgm:cxn modelId="{28E71FB0-B557-4EAF-B1F0-2AA3C23BA62F}" type="presParOf" srcId="{ECC24CD4-7EA4-4725-B5AF-BD11DE40A04B}" destId="{5C551018-5C0E-4ABA-AB66-349A22A51459}" srcOrd="0" destOrd="0" presId="urn:microsoft.com/office/officeart/2005/8/layout/list1"/>
    <dgm:cxn modelId="{085A217D-5B02-4337-B07D-D19270EE539B}" type="presParOf" srcId="{ECC24CD4-7EA4-4725-B5AF-BD11DE40A04B}" destId="{A8D07468-9512-48F7-88A6-498E29557F41}" srcOrd="1" destOrd="0" presId="urn:microsoft.com/office/officeart/2005/8/layout/list1"/>
    <dgm:cxn modelId="{1DF7FC47-9FB9-407C-8472-B5019FAC3FCD}" type="presParOf" srcId="{BB51F5ED-F41D-4E2C-83E2-428264F6743A}" destId="{D11FB0FB-3134-438E-9F8B-D2116209AB5C}" srcOrd="1" destOrd="0" presId="urn:microsoft.com/office/officeart/2005/8/layout/list1"/>
    <dgm:cxn modelId="{54F6EB3D-D9C3-46C3-A79C-FD777D6996E6}" type="presParOf" srcId="{BB51F5ED-F41D-4E2C-83E2-428264F6743A}" destId="{2C20679A-A3AA-4508-9CCA-7AE85CAB0617}" srcOrd="2" destOrd="0" presId="urn:microsoft.com/office/officeart/2005/8/layout/list1"/>
    <dgm:cxn modelId="{59DFBE62-1FE5-4FCC-B1B4-BF449053959C}" type="presParOf" srcId="{BB51F5ED-F41D-4E2C-83E2-428264F6743A}" destId="{19E1B711-87CD-47C5-85D4-038E44E64AB8}" srcOrd="3" destOrd="0" presId="urn:microsoft.com/office/officeart/2005/8/layout/list1"/>
    <dgm:cxn modelId="{0808FDC5-BB35-4AD2-9B16-F9CBC649AD83}" type="presParOf" srcId="{BB51F5ED-F41D-4E2C-83E2-428264F6743A}" destId="{09F0D397-8F14-469D-823F-8D378F86E41C}" srcOrd="4" destOrd="0" presId="urn:microsoft.com/office/officeart/2005/8/layout/list1"/>
    <dgm:cxn modelId="{27F680B3-B3FC-4E64-AA81-844CE5D90075}" type="presParOf" srcId="{09F0D397-8F14-469D-823F-8D378F86E41C}" destId="{5572A666-C2FC-4A16-808D-E2AD9D5E741D}" srcOrd="0" destOrd="0" presId="urn:microsoft.com/office/officeart/2005/8/layout/list1"/>
    <dgm:cxn modelId="{B9CACF04-296B-4E00-84EC-BCFE2936B37F}" type="presParOf" srcId="{09F0D397-8F14-469D-823F-8D378F86E41C}" destId="{F069705A-91E6-4112-94D4-637D3CFC03DB}" srcOrd="1" destOrd="0" presId="urn:microsoft.com/office/officeart/2005/8/layout/list1"/>
    <dgm:cxn modelId="{3E760C9D-3A71-49D6-A0A3-34BCF637F52F}" type="presParOf" srcId="{BB51F5ED-F41D-4E2C-83E2-428264F6743A}" destId="{507CA6E2-3AB2-4F2F-875A-C7BF442973AC}" srcOrd="5" destOrd="0" presId="urn:microsoft.com/office/officeart/2005/8/layout/list1"/>
    <dgm:cxn modelId="{D1D9F7B8-2A22-456D-89E8-2DD99CBCEED9}" type="presParOf" srcId="{BB51F5ED-F41D-4E2C-83E2-428264F6743A}" destId="{08877CD6-FA94-4CDB-95E3-558211FC6A6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969C1C-6F87-4F13-8BEF-DC87807A9DFA}" type="doc">
      <dgm:prSet loTypeId="urn:microsoft.com/office/officeart/2005/8/layout/venn1" loCatId="relationship" qsTypeId="urn:microsoft.com/office/officeart/2005/8/quickstyle/3d4" qsCatId="3D" csTypeId="urn:microsoft.com/office/officeart/2005/8/colors/accent2_2" csCatId="accent2" phldr="1"/>
      <dgm:spPr/>
    </dgm:pt>
    <dgm:pt modelId="{65B61C7C-4C0E-431E-ADE1-D73FBFA3E3BE}">
      <dgm:prSet phldrT="[Text]"/>
      <dgm:spPr/>
      <dgm:t>
        <a:bodyPr/>
        <a:lstStyle/>
        <a:p>
          <a:r>
            <a:rPr lang="en-GB" dirty="0" smtClean="0">
              <a:latin typeface="Bradley Hand ITC" panose="03070402050302030203" pitchFamily="66" charset="0"/>
            </a:rPr>
            <a:t>Things That Matter</a:t>
          </a:r>
          <a:endParaRPr lang="en-GB" dirty="0">
            <a:latin typeface="Bradley Hand ITC" panose="03070402050302030203" pitchFamily="66" charset="0"/>
          </a:endParaRPr>
        </a:p>
      </dgm:t>
    </dgm:pt>
    <dgm:pt modelId="{70EB42BE-09C8-4983-B4C6-AD5C23EE8286}" type="parTrans" cxnId="{DE21BF17-A6AA-4882-8F6B-C08E0000321E}">
      <dgm:prSet/>
      <dgm:spPr/>
      <dgm:t>
        <a:bodyPr/>
        <a:lstStyle/>
        <a:p>
          <a:endParaRPr lang="en-GB"/>
        </a:p>
      </dgm:t>
    </dgm:pt>
    <dgm:pt modelId="{F8E6384C-EC61-4581-97C7-3C95A79CAF02}" type="sibTrans" cxnId="{DE21BF17-A6AA-4882-8F6B-C08E0000321E}">
      <dgm:prSet/>
      <dgm:spPr/>
      <dgm:t>
        <a:bodyPr/>
        <a:lstStyle/>
        <a:p>
          <a:endParaRPr lang="en-GB"/>
        </a:p>
      </dgm:t>
    </dgm:pt>
    <dgm:pt modelId="{5201C7A5-FCD9-4F69-97FC-DA28D0CA68D6}">
      <dgm:prSet phldrT="[Text]"/>
      <dgm:spPr/>
      <dgm:t>
        <a:bodyPr/>
        <a:lstStyle/>
        <a:p>
          <a:r>
            <a:rPr lang="en-GB" dirty="0" smtClean="0">
              <a:latin typeface="Bradley Hand ITC" panose="03070402050302030203" pitchFamily="66" charset="0"/>
            </a:rPr>
            <a:t>Things You Can Control</a:t>
          </a:r>
          <a:endParaRPr lang="en-GB" dirty="0">
            <a:latin typeface="Bradley Hand ITC" panose="03070402050302030203" pitchFamily="66" charset="0"/>
          </a:endParaRPr>
        </a:p>
      </dgm:t>
    </dgm:pt>
    <dgm:pt modelId="{B6AB10C7-0190-4E32-9330-2DE29383A418}" type="parTrans" cxnId="{AB1EF0C6-9333-4FF3-8094-387288792AB3}">
      <dgm:prSet/>
      <dgm:spPr/>
      <dgm:t>
        <a:bodyPr/>
        <a:lstStyle/>
        <a:p>
          <a:endParaRPr lang="en-GB"/>
        </a:p>
      </dgm:t>
    </dgm:pt>
    <dgm:pt modelId="{FAFCA082-DA84-4AE6-9484-94EC93EFEFF0}" type="sibTrans" cxnId="{AB1EF0C6-9333-4FF3-8094-387288792AB3}">
      <dgm:prSet/>
      <dgm:spPr/>
      <dgm:t>
        <a:bodyPr/>
        <a:lstStyle/>
        <a:p>
          <a:endParaRPr lang="en-GB"/>
        </a:p>
      </dgm:t>
    </dgm:pt>
    <dgm:pt modelId="{7F04DB85-CD4D-4D54-B1CB-4AD9603EC49D}" type="pres">
      <dgm:prSet presAssocID="{CF969C1C-6F87-4F13-8BEF-DC87807A9DFA}" presName="compositeShape" presStyleCnt="0">
        <dgm:presLayoutVars>
          <dgm:chMax val="7"/>
          <dgm:dir/>
          <dgm:resizeHandles val="exact"/>
        </dgm:presLayoutVars>
      </dgm:prSet>
      <dgm:spPr/>
    </dgm:pt>
    <dgm:pt modelId="{6362A42B-3487-42F3-BB22-9DED02F2B8ED}" type="pres">
      <dgm:prSet presAssocID="{65B61C7C-4C0E-431E-ADE1-D73FBFA3E3BE}" presName="circ1" presStyleLbl="vennNode1" presStyleIdx="0" presStyleCnt="2"/>
      <dgm:spPr/>
      <dgm:t>
        <a:bodyPr/>
        <a:lstStyle/>
        <a:p>
          <a:endParaRPr lang="en-GB"/>
        </a:p>
      </dgm:t>
    </dgm:pt>
    <dgm:pt modelId="{C486682E-4817-4E6F-B51B-13E8B1B01DED}" type="pres">
      <dgm:prSet presAssocID="{65B61C7C-4C0E-431E-ADE1-D73FBFA3E3B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02FC37-453A-481B-8E54-F62318953F41}" type="pres">
      <dgm:prSet presAssocID="{5201C7A5-FCD9-4F69-97FC-DA28D0CA68D6}" presName="circ2" presStyleLbl="vennNode1" presStyleIdx="1" presStyleCnt="2" custLinFactNeighborX="-3994" custLinFactNeighborY="616"/>
      <dgm:spPr/>
      <dgm:t>
        <a:bodyPr/>
        <a:lstStyle/>
        <a:p>
          <a:endParaRPr lang="en-GB"/>
        </a:p>
      </dgm:t>
    </dgm:pt>
    <dgm:pt modelId="{2CA2F403-13F4-4AEE-84E3-81E408AEBB54}" type="pres">
      <dgm:prSet presAssocID="{5201C7A5-FCD9-4F69-97FC-DA28D0CA68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F8D1F6-3524-438B-B207-1CE6E6550ACF}" type="presOf" srcId="{65B61C7C-4C0E-431E-ADE1-D73FBFA3E3BE}" destId="{6362A42B-3487-42F3-BB22-9DED02F2B8ED}" srcOrd="0" destOrd="0" presId="urn:microsoft.com/office/officeart/2005/8/layout/venn1"/>
    <dgm:cxn modelId="{3D4ED69A-237D-467A-AD4F-96C1B3C8D5C2}" type="presOf" srcId="{5201C7A5-FCD9-4F69-97FC-DA28D0CA68D6}" destId="{2CA2F403-13F4-4AEE-84E3-81E408AEBB54}" srcOrd="1" destOrd="0" presId="urn:microsoft.com/office/officeart/2005/8/layout/venn1"/>
    <dgm:cxn modelId="{AB1EF0C6-9333-4FF3-8094-387288792AB3}" srcId="{CF969C1C-6F87-4F13-8BEF-DC87807A9DFA}" destId="{5201C7A5-FCD9-4F69-97FC-DA28D0CA68D6}" srcOrd="1" destOrd="0" parTransId="{B6AB10C7-0190-4E32-9330-2DE29383A418}" sibTransId="{FAFCA082-DA84-4AE6-9484-94EC93EFEFF0}"/>
    <dgm:cxn modelId="{A9D96242-90F6-4C74-A3B0-6DA85A94A264}" type="presOf" srcId="{65B61C7C-4C0E-431E-ADE1-D73FBFA3E3BE}" destId="{C486682E-4817-4E6F-B51B-13E8B1B01DED}" srcOrd="1" destOrd="0" presId="urn:microsoft.com/office/officeart/2005/8/layout/venn1"/>
    <dgm:cxn modelId="{5024E856-E785-4C1F-8C3F-8F1E7D13F7A1}" type="presOf" srcId="{5201C7A5-FCD9-4F69-97FC-DA28D0CA68D6}" destId="{C002FC37-453A-481B-8E54-F62318953F41}" srcOrd="0" destOrd="0" presId="urn:microsoft.com/office/officeart/2005/8/layout/venn1"/>
    <dgm:cxn modelId="{0D563EC9-900D-4520-B9F7-F817762CFBEF}" type="presOf" srcId="{CF969C1C-6F87-4F13-8BEF-DC87807A9DFA}" destId="{7F04DB85-CD4D-4D54-B1CB-4AD9603EC49D}" srcOrd="0" destOrd="0" presId="urn:microsoft.com/office/officeart/2005/8/layout/venn1"/>
    <dgm:cxn modelId="{DE21BF17-A6AA-4882-8F6B-C08E0000321E}" srcId="{CF969C1C-6F87-4F13-8BEF-DC87807A9DFA}" destId="{65B61C7C-4C0E-431E-ADE1-D73FBFA3E3BE}" srcOrd="0" destOrd="0" parTransId="{70EB42BE-09C8-4983-B4C6-AD5C23EE8286}" sibTransId="{F8E6384C-EC61-4581-97C7-3C95A79CAF02}"/>
    <dgm:cxn modelId="{FAAEA862-DB61-4C04-86AA-F92B535FDCA1}" type="presParOf" srcId="{7F04DB85-CD4D-4D54-B1CB-4AD9603EC49D}" destId="{6362A42B-3487-42F3-BB22-9DED02F2B8ED}" srcOrd="0" destOrd="0" presId="urn:microsoft.com/office/officeart/2005/8/layout/venn1"/>
    <dgm:cxn modelId="{B96AE3FE-C88E-4196-93F6-42BEC46DDBCB}" type="presParOf" srcId="{7F04DB85-CD4D-4D54-B1CB-4AD9603EC49D}" destId="{C486682E-4817-4E6F-B51B-13E8B1B01DED}" srcOrd="1" destOrd="0" presId="urn:microsoft.com/office/officeart/2005/8/layout/venn1"/>
    <dgm:cxn modelId="{5C821286-89C1-4A4B-904D-2CB68B9AFD41}" type="presParOf" srcId="{7F04DB85-CD4D-4D54-B1CB-4AD9603EC49D}" destId="{C002FC37-453A-481B-8E54-F62318953F41}" srcOrd="2" destOrd="0" presId="urn:microsoft.com/office/officeart/2005/8/layout/venn1"/>
    <dgm:cxn modelId="{47D84788-E983-48C7-8FF9-8688F4F2EC90}" type="presParOf" srcId="{7F04DB85-CD4D-4D54-B1CB-4AD9603EC49D}" destId="{2CA2F403-13F4-4AEE-84E3-81E408AEBB5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45D543-D1A9-413B-A77B-02DC952A961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CAAA0387-CD4B-4F9A-8F1F-8110D70E9944}">
      <dgm:prSet phldrT="[Text]" custT="1"/>
      <dgm:spPr/>
      <dgm:t>
        <a:bodyPr/>
        <a:lstStyle/>
        <a:p>
          <a:r>
            <a:rPr lang="en-GB" sz="4700" dirty="0" smtClean="0"/>
            <a:t>Create a </a:t>
          </a:r>
          <a:r>
            <a:rPr lang="en-GB" sz="5400" b="1" dirty="0" smtClean="0">
              <a:solidFill>
                <a:srgbClr val="FF0000"/>
              </a:solidFill>
            </a:rPr>
            <a:t>daily</a:t>
          </a:r>
          <a:r>
            <a:rPr lang="en-GB" sz="4700" dirty="0" smtClean="0"/>
            <a:t> to-do list for your course-work / job</a:t>
          </a:r>
          <a:endParaRPr lang="en-GB" sz="4700" dirty="0"/>
        </a:p>
      </dgm:t>
    </dgm:pt>
    <dgm:pt modelId="{520F1FB3-A433-4CD1-BC5B-76029C0399E7}" type="parTrans" cxnId="{12EB5515-D224-4450-A2C1-75766045CC09}">
      <dgm:prSet/>
      <dgm:spPr/>
      <dgm:t>
        <a:bodyPr/>
        <a:lstStyle/>
        <a:p>
          <a:endParaRPr lang="en-GB"/>
        </a:p>
      </dgm:t>
    </dgm:pt>
    <dgm:pt modelId="{7334271A-3891-4FAB-B4A6-FCB249B559F2}" type="sibTrans" cxnId="{12EB5515-D224-4450-A2C1-75766045CC09}">
      <dgm:prSet/>
      <dgm:spPr/>
      <dgm:t>
        <a:bodyPr/>
        <a:lstStyle/>
        <a:p>
          <a:endParaRPr lang="en-GB"/>
        </a:p>
      </dgm:t>
    </dgm:pt>
    <dgm:pt modelId="{7827A13B-9E89-4F02-8690-CA08EE355ECB}">
      <dgm:prSet phldrT="[Text]"/>
      <dgm:spPr/>
      <dgm:t>
        <a:bodyPr/>
        <a:lstStyle/>
        <a:p>
          <a:r>
            <a:rPr lang="en-GB" dirty="0" smtClean="0"/>
            <a:t>Prioritise &amp; rank on importance 1-2-3-4…</a:t>
          </a:r>
          <a:endParaRPr lang="en-GB" dirty="0"/>
        </a:p>
      </dgm:t>
    </dgm:pt>
    <dgm:pt modelId="{4080BE37-B7AD-4E4F-8C34-29601A5525E6}" type="parTrans" cxnId="{F0428C6D-8F78-47F0-8811-C32B187921EA}">
      <dgm:prSet/>
      <dgm:spPr/>
      <dgm:t>
        <a:bodyPr/>
        <a:lstStyle/>
        <a:p>
          <a:endParaRPr lang="en-GB"/>
        </a:p>
      </dgm:t>
    </dgm:pt>
    <dgm:pt modelId="{C8316698-AA00-4D91-B79C-7DBC7241CA3D}" type="sibTrans" cxnId="{F0428C6D-8F78-47F0-8811-C32B187921EA}">
      <dgm:prSet/>
      <dgm:spPr/>
      <dgm:t>
        <a:bodyPr/>
        <a:lstStyle/>
        <a:p>
          <a:endParaRPr lang="en-GB"/>
        </a:p>
      </dgm:t>
    </dgm:pt>
    <dgm:pt modelId="{C0AD9DAE-17A9-4572-913F-43632002211E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Cross out everything from no 3 down</a:t>
          </a:r>
          <a:endParaRPr lang="en-GB" dirty="0">
            <a:solidFill>
              <a:srgbClr val="FF0000"/>
            </a:solidFill>
          </a:endParaRPr>
        </a:p>
      </dgm:t>
    </dgm:pt>
    <dgm:pt modelId="{021C89C1-B179-4280-BA6C-B34202E40634}" type="parTrans" cxnId="{62D53BAA-A166-4BA2-B044-39021AF9DFC0}">
      <dgm:prSet/>
      <dgm:spPr/>
      <dgm:t>
        <a:bodyPr/>
        <a:lstStyle/>
        <a:p>
          <a:endParaRPr lang="en-GB"/>
        </a:p>
      </dgm:t>
    </dgm:pt>
    <dgm:pt modelId="{A35DA014-2A1B-49C3-879D-F329A9C1AD39}" type="sibTrans" cxnId="{62D53BAA-A166-4BA2-B044-39021AF9DFC0}">
      <dgm:prSet/>
      <dgm:spPr/>
      <dgm:t>
        <a:bodyPr/>
        <a:lstStyle/>
        <a:p>
          <a:endParaRPr lang="en-GB"/>
        </a:p>
      </dgm:t>
    </dgm:pt>
    <dgm:pt modelId="{BB51F5ED-F41D-4E2C-83E2-428264F6743A}" type="pres">
      <dgm:prSet presAssocID="{5A45D543-D1A9-413B-A77B-02DC952A96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C24CD4-7EA4-4725-B5AF-BD11DE40A04B}" type="pres">
      <dgm:prSet presAssocID="{CAAA0387-CD4B-4F9A-8F1F-8110D70E9944}" presName="parentLin" presStyleCnt="0"/>
      <dgm:spPr/>
    </dgm:pt>
    <dgm:pt modelId="{5C551018-5C0E-4ABA-AB66-349A22A51459}" type="pres">
      <dgm:prSet presAssocID="{CAAA0387-CD4B-4F9A-8F1F-8110D70E9944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A8D07468-9512-48F7-88A6-498E29557F41}" type="pres">
      <dgm:prSet presAssocID="{CAAA0387-CD4B-4F9A-8F1F-8110D70E9944}" presName="parentText" presStyleLbl="node1" presStyleIdx="0" presStyleCnt="3" custLinFactNeighborX="-5405" custLinFactNeighborY="-137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FB0FB-3134-438E-9F8B-D2116209AB5C}" type="pres">
      <dgm:prSet presAssocID="{CAAA0387-CD4B-4F9A-8F1F-8110D70E9944}" presName="negativeSpace" presStyleCnt="0"/>
      <dgm:spPr/>
    </dgm:pt>
    <dgm:pt modelId="{2C20679A-A3AA-4508-9CCA-7AE85CAB0617}" type="pres">
      <dgm:prSet presAssocID="{CAAA0387-CD4B-4F9A-8F1F-8110D70E9944}" presName="childText" presStyleLbl="conFgAcc1" presStyleIdx="0" presStyleCnt="3">
        <dgm:presLayoutVars>
          <dgm:bulletEnabled val="1"/>
        </dgm:presLayoutVars>
      </dgm:prSet>
      <dgm:spPr/>
    </dgm:pt>
    <dgm:pt modelId="{19E1B711-87CD-47C5-85D4-038E44E64AB8}" type="pres">
      <dgm:prSet presAssocID="{7334271A-3891-4FAB-B4A6-FCB249B559F2}" presName="spaceBetweenRectangles" presStyleCnt="0"/>
      <dgm:spPr/>
    </dgm:pt>
    <dgm:pt modelId="{09F0D397-8F14-469D-823F-8D378F86E41C}" type="pres">
      <dgm:prSet presAssocID="{7827A13B-9E89-4F02-8690-CA08EE355ECB}" presName="parentLin" presStyleCnt="0"/>
      <dgm:spPr/>
    </dgm:pt>
    <dgm:pt modelId="{5572A666-C2FC-4A16-808D-E2AD9D5E741D}" type="pres">
      <dgm:prSet presAssocID="{7827A13B-9E89-4F02-8690-CA08EE355ECB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F069705A-91E6-4112-94D4-637D3CFC03DB}" type="pres">
      <dgm:prSet presAssocID="{7827A13B-9E89-4F02-8690-CA08EE355E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7CA6E2-3AB2-4F2F-875A-C7BF442973AC}" type="pres">
      <dgm:prSet presAssocID="{7827A13B-9E89-4F02-8690-CA08EE355ECB}" presName="negativeSpace" presStyleCnt="0"/>
      <dgm:spPr/>
    </dgm:pt>
    <dgm:pt modelId="{08877CD6-FA94-4CDB-95E3-558211FC6A6F}" type="pres">
      <dgm:prSet presAssocID="{7827A13B-9E89-4F02-8690-CA08EE355ECB}" presName="childText" presStyleLbl="conFgAcc1" presStyleIdx="1" presStyleCnt="3">
        <dgm:presLayoutVars>
          <dgm:bulletEnabled val="1"/>
        </dgm:presLayoutVars>
      </dgm:prSet>
      <dgm:spPr/>
    </dgm:pt>
    <dgm:pt modelId="{5D35BCDE-CECF-4C2F-B6E5-50716AD2B06A}" type="pres">
      <dgm:prSet presAssocID="{C8316698-AA00-4D91-B79C-7DBC7241CA3D}" presName="spaceBetweenRectangles" presStyleCnt="0"/>
      <dgm:spPr/>
    </dgm:pt>
    <dgm:pt modelId="{63115BDC-7630-457F-9470-05B2ABF8B682}" type="pres">
      <dgm:prSet presAssocID="{C0AD9DAE-17A9-4572-913F-43632002211E}" presName="parentLin" presStyleCnt="0"/>
      <dgm:spPr/>
    </dgm:pt>
    <dgm:pt modelId="{1404E5C5-FA83-43F1-9B85-84AF448B0AC0}" type="pres">
      <dgm:prSet presAssocID="{C0AD9DAE-17A9-4572-913F-43632002211E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D8EBD087-03A0-407A-9F22-AD2A60A97E8D}" type="pres">
      <dgm:prSet presAssocID="{C0AD9DAE-17A9-4572-913F-4363200221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02888B-5A78-465E-9E69-E61396AE730C}" type="pres">
      <dgm:prSet presAssocID="{C0AD9DAE-17A9-4572-913F-43632002211E}" presName="negativeSpace" presStyleCnt="0"/>
      <dgm:spPr/>
    </dgm:pt>
    <dgm:pt modelId="{7B2F3A41-F38F-47D0-B991-7EC99D057BB1}" type="pres">
      <dgm:prSet presAssocID="{C0AD9DAE-17A9-4572-913F-4363200221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81F489-C3E4-4C3B-B8C0-C1EEE42DC5FF}" type="presOf" srcId="{5A45D543-D1A9-413B-A77B-02DC952A9611}" destId="{BB51F5ED-F41D-4E2C-83E2-428264F6743A}" srcOrd="0" destOrd="0" presId="urn:microsoft.com/office/officeart/2005/8/layout/list1"/>
    <dgm:cxn modelId="{12EB5515-D224-4450-A2C1-75766045CC09}" srcId="{5A45D543-D1A9-413B-A77B-02DC952A9611}" destId="{CAAA0387-CD4B-4F9A-8F1F-8110D70E9944}" srcOrd="0" destOrd="0" parTransId="{520F1FB3-A433-4CD1-BC5B-76029C0399E7}" sibTransId="{7334271A-3891-4FAB-B4A6-FCB249B559F2}"/>
    <dgm:cxn modelId="{FB6B472F-763D-4076-AF6E-7582C43E7A20}" type="presOf" srcId="{C0AD9DAE-17A9-4572-913F-43632002211E}" destId="{D8EBD087-03A0-407A-9F22-AD2A60A97E8D}" srcOrd="1" destOrd="0" presId="urn:microsoft.com/office/officeart/2005/8/layout/list1"/>
    <dgm:cxn modelId="{EF03CC4B-4F22-4F62-BAF5-5F590F35B677}" type="presOf" srcId="{C0AD9DAE-17A9-4572-913F-43632002211E}" destId="{1404E5C5-FA83-43F1-9B85-84AF448B0AC0}" srcOrd="0" destOrd="0" presId="urn:microsoft.com/office/officeart/2005/8/layout/list1"/>
    <dgm:cxn modelId="{F9D59D81-E0FD-4542-B496-E4325BDC72EF}" type="presOf" srcId="{7827A13B-9E89-4F02-8690-CA08EE355ECB}" destId="{F069705A-91E6-4112-94D4-637D3CFC03DB}" srcOrd="1" destOrd="0" presId="urn:microsoft.com/office/officeart/2005/8/layout/list1"/>
    <dgm:cxn modelId="{F88E5E9E-35D9-40A1-80A3-0E14E1142338}" type="presOf" srcId="{CAAA0387-CD4B-4F9A-8F1F-8110D70E9944}" destId="{5C551018-5C0E-4ABA-AB66-349A22A51459}" srcOrd="0" destOrd="0" presId="urn:microsoft.com/office/officeart/2005/8/layout/list1"/>
    <dgm:cxn modelId="{F0428C6D-8F78-47F0-8811-C32B187921EA}" srcId="{5A45D543-D1A9-413B-A77B-02DC952A9611}" destId="{7827A13B-9E89-4F02-8690-CA08EE355ECB}" srcOrd="1" destOrd="0" parTransId="{4080BE37-B7AD-4E4F-8C34-29601A5525E6}" sibTransId="{C8316698-AA00-4D91-B79C-7DBC7241CA3D}"/>
    <dgm:cxn modelId="{89F81280-171F-496B-A15E-EF538DE05C39}" type="presOf" srcId="{CAAA0387-CD4B-4F9A-8F1F-8110D70E9944}" destId="{A8D07468-9512-48F7-88A6-498E29557F41}" srcOrd="1" destOrd="0" presId="urn:microsoft.com/office/officeart/2005/8/layout/list1"/>
    <dgm:cxn modelId="{62D53BAA-A166-4BA2-B044-39021AF9DFC0}" srcId="{5A45D543-D1A9-413B-A77B-02DC952A9611}" destId="{C0AD9DAE-17A9-4572-913F-43632002211E}" srcOrd="2" destOrd="0" parTransId="{021C89C1-B179-4280-BA6C-B34202E40634}" sibTransId="{A35DA014-2A1B-49C3-879D-F329A9C1AD39}"/>
    <dgm:cxn modelId="{DB983705-DAA9-477C-9132-9A9D29A093DB}" type="presOf" srcId="{7827A13B-9E89-4F02-8690-CA08EE355ECB}" destId="{5572A666-C2FC-4A16-808D-E2AD9D5E741D}" srcOrd="0" destOrd="0" presId="urn:microsoft.com/office/officeart/2005/8/layout/list1"/>
    <dgm:cxn modelId="{F8276A65-A50F-4E9B-9226-69F4D6794B79}" type="presParOf" srcId="{BB51F5ED-F41D-4E2C-83E2-428264F6743A}" destId="{ECC24CD4-7EA4-4725-B5AF-BD11DE40A04B}" srcOrd="0" destOrd="0" presId="urn:microsoft.com/office/officeart/2005/8/layout/list1"/>
    <dgm:cxn modelId="{06CF6C38-A091-4B39-8BA3-6E15266EA58A}" type="presParOf" srcId="{ECC24CD4-7EA4-4725-B5AF-BD11DE40A04B}" destId="{5C551018-5C0E-4ABA-AB66-349A22A51459}" srcOrd="0" destOrd="0" presId="urn:microsoft.com/office/officeart/2005/8/layout/list1"/>
    <dgm:cxn modelId="{964128E6-69E6-41FC-9A17-2A616CC19D38}" type="presParOf" srcId="{ECC24CD4-7EA4-4725-B5AF-BD11DE40A04B}" destId="{A8D07468-9512-48F7-88A6-498E29557F41}" srcOrd="1" destOrd="0" presId="urn:microsoft.com/office/officeart/2005/8/layout/list1"/>
    <dgm:cxn modelId="{F21240A4-98EA-49E1-A066-3316B2052344}" type="presParOf" srcId="{BB51F5ED-F41D-4E2C-83E2-428264F6743A}" destId="{D11FB0FB-3134-438E-9F8B-D2116209AB5C}" srcOrd="1" destOrd="0" presId="urn:microsoft.com/office/officeart/2005/8/layout/list1"/>
    <dgm:cxn modelId="{0CEE08AD-5C32-4735-8FB4-F968A52350D2}" type="presParOf" srcId="{BB51F5ED-F41D-4E2C-83E2-428264F6743A}" destId="{2C20679A-A3AA-4508-9CCA-7AE85CAB0617}" srcOrd="2" destOrd="0" presId="urn:microsoft.com/office/officeart/2005/8/layout/list1"/>
    <dgm:cxn modelId="{EA2C2EBF-4038-4956-A0AC-48D9CDC6FBA2}" type="presParOf" srcId="{BB51F5ED-F41D-4E2C-83E2-428264F6743A}" destId="{19E1B711-87CD-47C5-85D4-038E44E64AB8}" srcOrd="3" destOrd="0" presId="urn:microsoft.com/office/officeart/2005/8/layout/list1"/>
    <dgm:cxn modelId="{30E5C966-694D-43F5-A78F-66F70B0C1338}" type="presParOf" srcId="{BB51F5ED-F41D-4E2C-83E2-428264F6743A}" destId="{09F0D397-8F14-469D-823F-8D378F86E41C}" srcOrd="4" destOrd="0" presId="urn:microsoft.com/office/officeart/2005/8/layout/list1"/>
    <dgm:cxn modelId="{39E68C93-1035-44F2-A3B6-8A525D015479}" type="presParOf" srcId="{09F0D397-8F14-469D-823F-8D378F86E41C}" destId="{5572A666-C2FC-4A16-808D-E2AD9D5E741D}" srcOrd="0" destOrd="0" presId="urn:microsoft.com/office/officeart/2005/8/layout/list1"/>
    <dgm:cxn modelId="{7D533E78-0946-4A07-99F0-70366D6B4FF1}" type="presParOf" srcId="{09F0D397-8F14-469D-823F-8D378F86E41C}" destId="{F069705A-91E6-4112-94D4-637D3CFC03DB}" srcOrd="1" destOrd="0" presId="urn:microsoft.com/office/officeart/2005/8/layout/list1"/>
    <dgm:cxn modelId="{8A3971A6-D4C2-4501-9D92-8F02FEE90383}" type="presParOf" srcId="{BB51F5ED-F41D-4E2C-83E2-428264F6743A}" destId="{507CA6E2-3AB2-4F2F-875A-C7BF442973AC}" srcOrd="5" destOrd="0" presId="urn:microsoft.com/office/officeart/2005/8/layout/list1"/>
    <dgm:cxn modelId="{9D583F31-7F05-42AF-B094-9476A2DB1E4A}" type="presParOf" srcId="{BB51F5ED-F41D-4E2C-83E2-428264F6743A}" destId="{08877CD6-FA94-4CDB-95E3-558211FC6A6F}" srcOrd="6" destOrd="0" presId="urn:microsoft.com/office/officeart/2005/8/layout/list1"/>
    <dgm:cxn modelId="{BCB1B5CB-2080-404A-A0DA-68D6068FEE9B}" type="presParOf" srcId="{BB51F5ED-F41D-4E2C-83E2-428264F6743A}" destId="{5D35BCDE-CECF-4C2F-B6E5-50716AD2B06A}" srcOrd="7" destOrd="0" presId="urn:microsoft.com/office/officeart/2005/8/layout/list1"/>
    <dgm:cxn modelId="{A6018E1E-EE97-4131-92B2-02C229DF68C4}" type="presParOf" srcId="{BB51F5ED-F41D-4E2C-83E2-428264F6743A}" destId="{63115BDC-7630-457F-9470-05B2ABF8B682}" srcOrd="8" destOrd="0" presId="urn:microsoft.com/office/officeart/2005/8/layout/list1"/>
    <dgm:cxn modelId="{3C1D41B6-1854-41AB-9AC3-F6DF928940E1}" type="presParOf" srcId="{63115BDC-7630-457F-9470-05B2ABF8B682}" destId="{1404E5C5-FA83-43F1-9B85-84AF448B0AC0}" srcOrd="0" destOrd="0" presId="urn:microsoft.com/office/officeart/2005/8/layout/list1"/>
    <dgm:cxn modelId="{5824FABD-7BEE-40BB-8AC4-373C52ECEA4A}" type="presParOf" srcId="{63115BDC-7630-457F-9470-05B2ABF8B682}" destId="{D8EBD087-03A0-407A-9F22-AD2A60A97E8D}" srcOrd="1" destOrd="0" presId="urn:microsoft.com/office/officeart/2005/8/layout/list1"/>
    <dgm:cxn modelId="{C73F8A03-5570-46D6-AEF3-6396A1DF6E6D}" type="presParOf" srcId="{BB51F5ED-F41D-4E2C-83E2-428264F6743A}" destId="{E002888B-5A78-465E-9E69-E61396AE730C}" srcOrd="9" destOrd="0" presId="urn:microsoft.com/office/officeart/2005/8/layout/list1"/>
    <dgm:cxn modelId="{FBA54B1E-6AE2-4F5E-B3ED-594C118557EE}" type="presParOf" srcId="{BB51F5ED-F41D-4E2C-83E2-428264F6743A}" destId="{7B2F3A41-F38F-47D0-B991-7EC99D057B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83557A-EBF5-4CC6-8FC8-AD8EC509981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4462C50-761B-4C97-A88C-F50F700A6C6D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Market Sectors &amp; Segments focus</a:t>
          </a:r>
          <a:endParaRPr lang="en-GB" dirty="0"/>
        </a:p>
      </dgm:t>
    </dgm:pt>
    <dgm:pt modelId="{D8885EFF-549C-43E7-A0F1-913662D46EE5}" type="parTrans" cxnId="{6E0C8A12-54E9-426C-89BF-83A7DC3C6415}">
      <dgm:prSet/>
      <dgm:spPr/>
      <dgm:t>
        <a:bodyPr/>
        <a:lstStyle/>
        <a:p>
          <a:endParaRPr lang="en-GB"/>
        </a:p>
      </dgm:t>
    </dgm:pt>
    <dgm:pt modelId="{9587573B-CCBD-4293-AD2B-126A241D5320}" type="sibTrans" cxnId="{6E0C8A12-54E9-426C-89BF-83A7DC3C6415}">
      <dgm:prSet/>
      <dgm:spPr/>
      <dgm:t>
        <a:bodyPr/>
        <a:lstStyle/>
        <a:p>
          <a:endParaRPr lang="en-GB"/>
        </a:p>
      </dgm:t>
    </dgm:pt>
    <dgm:pt modelId="{B8083354-02BF-4880-B200-0446876D038D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Order Qualifiers</a:t>
          </a:r>
          <a:endParaRPr lang="en-GB" dirty="0"/>
        </a:p>
      </dgm:t>
    </dgm:pt>
    <dgm:pt modelId="{042AEE69-E39D-48C5-9596-874C6F850D06}" type="parTrans" cxnId="{5E3E664F-D5A1-4CE3-B473-D50E9243A534}">
      <dgm:prSet/>
      <dgm:spPr/>
      <dgm:t>
        <a:bodyPr/>
        <a:lstStyle/>
        <a:p>
          <a:endParaRPr lang="en-GB"/>
        </a:p>
      </dgm:t>
    </dgm:pt>
    <dgm:pt modelId="{C077A3BA-2E21-466D-AEF2-C0A048F8D9CB}" type="sibTrans" cxnId="{5E3E664F-D5A1-4CE3-B473-D50E9243A534}">
      <dgm:prSet/>
      <dgm:spPr/>
      <dgm:t>
        <a:bodyPr/>
        <a:lstStyle/>
        <a:p>
          <a:endParaRPr lang="en-GB"/>
        </a:p>
      </dgm:t>
    </dgm:pt>
    <dgm:pt modelId="{D720A566-81D7-46A8-94C9-28BEAC8E2BDA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Order Winners</a:t>
          </a:r>
          <a:endParaRPr lang="en-GB" dirty="0"/>
        </a:p>
      </dgm:t>
    </dgm:pt>
    <dgm:pt modelId="{A8E747F2-4E00-4972-B877-59273561DC43}" type="parTrans" cxnId="{1511FEBE-1B6D-4EB1-859D-5E2BA05357BA}">
      <dgm:prSet/>
      <dgm:spPr/>
      <dgm:t>
        <a:bodyPr/>
        <a:lstStyle/>
        <a:p>
          <a:endParaRPr lang="en-GB"/>
        </a:p>
      </dgm:t>
    </dgm:pt>
    <dgm:pt modelId="{3728EF3F-94FB-4713-A5A9-DDCAF35C1CA0}" type="sibTrans" cxnId="{1511FEBE-1B6D-4EB1-859D-5E2BA05357BA}">
      <dgm:prSet/>
      <dgm:spPr/>
      <dgm:t>
        <a:bodyPr/>
        <a:lstStyle/>
        <a:p>
          <a:endParaRPr lang="en-GB"/>
        </a:p>
      </dgm:t>
    </dgm:pt>
    <dgm:pt modelId="{36D9E677-B4F5-4A1F-9660-74C8E467BB2A}">
      <dgm:prSet phldrT="[Text]"/>
      <dgm:spPr/>
      <dgm:t>
        <a:bodyPr/>
        <a:lstStyle/>
        <a:p>
          <a:r>
            <a:rPr lang="en-GB" dirty="0" smtClean="0"/>
            <a:t>Capability building</a:t>
          </a:r>
          <a:endParaRPr lang="en-GB" dirty="0"/>
        </a:p>
      </dgm:t>
    </dgm:pt>
    <dgm:pt modelId="{0236F342-4439-4725-AD3D-C10B14D88179}" type="parTrans" cxnId="{6092B848-EACD-4214-9F77-0A9054871844}">
      <dgm:prSet/>
      <dgm:spPr/>
      <dgm:t>
        <a:bodyPr/>
        <a:lstStyle/>
        <a:p>
          <a:endParaRPr lang="en-GB"/>
        </a:p>
      </dgm:t>
    </dgm:pt>
    <dgm:pt modelId="{4C7BFA56-9A58-4CB5-AB36-FFE10062D2C1}" type="sibTrans" cxnId="{6092B848-EACD-4214-9F77-0A9054871844}">
      <dgm:prSet/>
      <dgm:spPr/>
      <dgm:t>
        <a:bodyPr/>
        <a:lstStyle/>
        <a:p>
          <a:endParaRPr lang="en-GB"/>
        </a:p>
      </dgm:t>
    </dgm:pt>
    <dgm:pt modelId="{FAF2D58A-3239-4F2D-B545-83E70ECF4888}" type="pres">
      <dgm:prSet presAssocID="{8283557A-EBF5-4CC6-8FC8-AD8EC509981F}" presName="Name0" presStyleCnt="0">
        <dgm:presLayoutVars>
          <dgm:dir/>
          <dgm:resizeHandles val="exact"/>
        </dgm:presLayoutVars>
      </dgm:prSet>
      <dgm:spPr/>
    </dgm:pt>
    <dgm:pt modelId="{7A6DCD94-AEAA-431D-9CFD-7CCDD5C80D57}" type="pres">
      <dgm:prSet presAssocID="{8283557A-EBF5-4CC6-8FC8-AD8EC509981F}" presName="vNodes" presStyleCnt="0"/>
      <dgm:spPr/>
    </dgm:pt>
    <dgm:pt modelId="{14D8A01D-9280-4183-A233-0109D7727D34}" type="pres">
      <dgm:prSet presAssocID="{E4462C50-761B-4C97-A88C-F50F700A6C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AFDDFA-D5CC-4AAF-A21D-AAF999961029}" type="pres">
      <dgm:prSet presAssocID="{9587573B-CCBD-4293-AD2B-126A241D5320}" presName="spacerT" presStyleCnt="0"/>
      <dgm:spPr/>
    </dgm:pt>
    <dgm:pt modelId="{D3B23B32-4DBF-490F-AEAD-315FEBBCF522}" type="pres">
      <dgm:prSet presAssocID="{9587573B-CCBD-4293-AD2B-126A241D5320}" presName="sibTrans" presStyleLbl="sibTrans2D1" presStyleIdx="0" presStyleCnt="3"/>
      <dgm:spPr/>
    </dgm:pt>
    <dgm:pt modelId="{8DA7AEC5-588E-4587-8E02-E3C43EFC9064}" type="pres">
      <dgm:prSet presAssocID="{9587573B-CCBD-4293-AD2B-126A241D5320}" presName="spacerB" presStyleCnt="0"/>
      <dgm:spPr/>
    </dgm:pt>
    <dgm:pt modelId="{4E6E6DD5-A563-4691-8047-11B7C23661E8}" type="pres">
      <dgm:prSet presAssocID="{B8083354-02BF-4880-B200-0446876D038D}" presName="node" presStyleLbl="node1" presStyleIdx="1" presStyleCnt="4">
        <dgm:presLayoutVars>
          <dgm:bulletEnabled val="1"/>
        </dgm:presLayoutVars>
      </dgm:prSet>
      <dgm:spPr/>
    </dgm:pt>
    <dgm:pt modelId="{7690C056-5473-4046-AB24-4B7D8F509DDA}" type="pres">
      <dgm:prSet presAssocID="{C077A3BA-2E21-466D-AEF2-C0A048F8D9CB}" presName="spacerT" presStyleCnt="0"/>
      <dgm:spPr/>
    </dgm:pt>
    <dgm:pt modelId="{8EC2D391-DC2D-440A-AFCB-9D2E2B152AEB}" type="pres">
      <dgm:prSet presAssocID="{C077A3BA-2E21-466D-AEF2-C0A048F8D9CB}" presName="sibTrans" presStyleLbl="sibTrans2D1" presStyleIdx="1" presStyleCnt="3"/>
      <dgm:spPr/>
    </dgm:pt>
    <dgm:pt modelId="{FC198CDD-7A6B-402E-B684-D4378840541E}" type="pres">
      <dgm:prSet presAssocID="{C077A3BA-2E21-466D-AEF2-C0A048F8D9CB}" presName="spacerB" presStyleCnt="0"/>
      <dgm:spPr/>
    </dgm:pt>
    <dgm:pt modelId="{BA734A2B-F49D-4DB5-A654-B2A9FCCCF37F}" type="pres">
      <dgm:prSet presAssocID="{D720A566-81D7-46A8-94C9-28BEAC8E2BDA}" presName="node" presStyleLbl="node1" presStyleIdx="2" presStyleCnt="4">
        <dgm:presLayoutVars>
          <dgm:bulletEnabled val="1"/>
        </dgm:presLayoutVars>
      </dgm:prSet>
      <dgm:spPr/>
    </dgm:pt>
    <dgm:pt modelId="{FBA674AD-2526-41FA-8A40-FFF5DD598AA2}" type="pres">
      <dgm:prSet presAssocID="{8283557A-EBF5-4CC6-8FC8-AD8EC509981F}" presName="sibTransLast" presStyleLbl="sibTrans2D1" presStyleIdx="2" presStyleCnt="3"/>
      <dgm:spPr/>
    </dgm:pt>
    <dgm:pt modelId="{3B1E4C8F-DCDB-422E-A38A-3AC879B3FD43}" type="pres">
      <dgm:prSet presAssocID="{8283557A-EBF5-4CC6-8FC8-AD8EC509981F}" presName="connectorText" presStyleLbl="sibTrans2D1" presStyleIdx="2" presStyleCnt="3"/>
      <dgm:spPr/>
    </dgm:pt>
    <dgm:pt modelId="{6D915874-8349-4DBE-A2D7-1A79BD6263CC}" type="pres">
      <dgm:prSet presAssocID="{8283557A-EBF5-4CC6-8FC8-AD8EC509981F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4245637-5977-4CB0-9529-D05BE2A62867}" type="presOf" srcId="{3728EF3F-94FB-4713-A5A9-DDCAF35C1CA0}" destId="{3B1E4C8F-DCDB-422E-A38A-3AC879B3FD43}" srcOrd="1" destOrd="0" presId="urn:microsoft.com/office/officeart/2005/8/layout/equation2"/>
    <dgm:cxn modelId="{0C0EAF64-82B8-461E-B93E-6CF761A03EB2}" type="presOf" srcId="{36D9E677-B4F5-4A1F-9660-74C8E467BB2A}" destId="{6D915874-8349-4DBE-A2D7-1A79BD6263CC}" srcOrd="0" destOrd="0" presId="urn:microsoft.com/office/officeart/2005/8/layout/equation2"/>
    <dgm:cxn modelId="{1511FEBE-1B6D-4EB1-859D-5E2BA05357BA}" srcId="{8283557A-EBF5-4CC6-8FC8-AD8EC509981F}" destId="{D720A566-81D7-46A8-94C9-28BEAC8E2BDA}" srcOrd="2" destOrd="0" parTransId="{A8E747F2-4E00-4972-B877-59273561DC43}" sibTransId="{3728EF3F-94FB-4713-A5A9-DDCAF35C1CA0}"/>
    <dgm:cxn modelId="{F49C9C93-ECA2-4042-8D39-BB8E0106C0EC}" type="presOf" srcId="{C077A3BA-2E21-466D-AEF2-C0A048F8D9CB}" destId="{8EC2D391-DC2D-440A-AFCB-9D2E2B152AEB}" srcOrd="0" destOrd="0" presId="urn:microsoft.com/office/officeart/2005/8/layout/equation2"/>
    <dgm:cxn modelId="{589F9C06-E898-491F-B60F-4A738E67A020}" type="presOf" srcId="{D720A566-81D7-46A8-94C9-28BEAC8E2BDA}" destId="{BA734A2B-F49D-4DB5-A654-B2A9FCCCF37F}" srcOrd="0" destOrd="0" presId="urn:microsoft.com/office/officeart/2005/8/layout/equation2"/>
    <dgm:cxn modelId="{B628C69D-9D53-42EB-8CA3-40C5E625271C}" type="presOf" srcId="{9587573B-CCBD-4293-AD2B-126A241D5320}" destId="{D3B23B32-4DBF-490F-AEAD-315FEBBCF522}" srcOrd="0" destOrd="0" presId="urn:microsoft.com/office/officeart/2005/8/layout/equation2"/>
    <dgm:cxn modelId="{5E3E664F-D5A1-4CE3-B473-D50E9243A534}" srcId="{8283557A-EBF5-4CC6-8FC8-AD8EC509981F}" destId="{B8083354-02BF-4880-B200-0446876D038D}" srcOrd="1" destOrd="0" parTransId="{042AEE69-E39D-48C5-9596-874C6F850D06}" sibTransId="{C077A3BA-2E21-466D-AEF2-C0A048F8D9CB}"/>
    <dgm:cxn modelId="{BA72AE97-5854-4E18-8711-F00F7BBD01D7}" type="presOf" srcId="{B8083354-02BF-4880-B200-0446876D038D}" destId="{4E6E6DD5-A563-4691-8047-11B7C23661E8}" srcOrd="0" destOrd="0" presId="urn:microsoft.com/office/officeart/2005/8/layout/equation2"/>
    <dgm:cxn modelId="{8B4D2652-E8ED-44CF-9CEA-A4B883FE90B3}" type="presOf" srcId="{8283557A-EBF5-4CC6-8FC8-AD8EC509981F}" destId="{FAF2D58A-3239-4F2D-B545-83E70ECF4888}" srcOrd="0" destOrd="0" presId="urn:microsoft.com/office/officeart/2005/8/layout/equation2"/>
    <dgm:cxn modelId="{D81255DA-CAF1-4BBA-9FB5-54234714AAE7}" type="presOf" srcId="{E4462C50-761B-4C97-A88C-F50F700A6C6D}" destId="{14D8A01D-9280-4183-A233-0109D7727D34}" srcOrd="0" destOrd="0" presId="urn:microsoft.com/office/officeart/2005/8/layout/equation2"/>
    <dgm:cxn modelId="{6E0C8A12-54E9-426C-89BF-83A7DC3C6415}" srcId="{8283557A-EBF5-4CC6-8FC8-AD8EC509981F}" destId="{E4462C50-761B-4C97-A88C-F50F700A6C6D}" srcOrd="0" destOrd="0" parTransId="{D8885EFF-549C-43E7-A0F1-913662D46EE5}" sibTransId="{9587573B-CCBD-4293-AD2B-126A241D5320}"/>
    <dgm:cxn modelId="{4AABC0C1-7268-4CC3-B660-284FDA14E9C7}" type="presOf" srcId="{3728EF3F-94FB-4713-A5A9-DDCAF35C1CA0}" destId="{FBA674AD-2526-41FA-8A40-FFF5DD598AA2}" srcOrd="0" destOrd="0" presId="urn:microsoft.com/office/officeart/2005/8/layout/equation2"/>
    <dgm:cxn modelId="{6092B848-EACD-4214-9F77-0A9054871844}" srcId="{8283557A-EBF5-4CC6-8FC8-AD8EC509981F}" destId="{36D9E677-B4F5-4A1F-9660-74C8E467BB2A}" srcOrd="3" destOrd="0" parTransId="{0236F342-4439-4725-AD3D-C10B14D88179}" sibTransId="{4C7BFA56-9A58-4CB5-AB36-FFE10062D2C1}"/>
    <dgm:cxn modelId="{0E44E02D-877E-4134-93FD-92D4A88E145A}" type="presParOf" srcId="{FAF2D58A-3239-4F2D-B545-83E70ECF4888}" destId="{7A6DCD94-AEAA-431D-9CFD-7CCDD5C80D57}" srcOrd="0" destOrd="0" presId="urn:microsoft.com/office/officeart/2005/8/layout/equation2"/>
    <dgm:cxn modelId="{118F45C9-8C0D-49EE-BC5C-08E02E7324A8}" type="presParOf" srcId="{7A6DCD94-AEAA-431D-9CFD-7CCDD5C80D57}" destId="{14D8A01D-9280-4183-A233-0109D7727D34}" srcOrd="0" destOrd="0" presId="urn:microsoft.com/office/officeart/2005/8/layout/equation2"/>
    <dgm:cxn modelId="{D9F884A1-908B-4050-9218-6520F3C53DBC}" type="presParOf" srcId="{7A6DCD94-AEAA-431D-9CFD-7CCDD5C80D57}" destId="{F5AFDDFA-D5CC-4AAF-A21D-AAF999961029}" srcOrd="1" destOrd="0" presId="urn:microsoft.com/office/officeart/2005/8/layout/equation2"/>
    <dgm:cxn modelId="{68D2175C-24A2-4374-820E-2BB2DBA04542}" type="presParOf" srcId="{7A6DCD94-AEAA-431D-9CFD-7CCDD5C80D57}" destId="{D3B23B32-4DBF-490F-AEAD-315FEBBCF522}" srcOrd="2" destOrd="0" presId="urn:microsoft.com/office/officeart/2005/8/layout/equation2"/>
    <dgm:cxn modelId="{A7D22AB5-84EC-4884-91BD-85F715E01062}" type="presParOf" srcId="{7A6DCD94-AEAA-431D-9CFD-7CCDD5C80D57}" destId="{8DA7AEC5-588E-4587-8E02-E3C43EFC9064}" srcOrd="3" destOrd="0" presId="urn:microsoft.com/office/officeart/2005/8/layout/equation2"/>
    <dgm:cxn modelId="{8A257861-082E-457F-9959-84FC0EB80595}" type="presParOf" srcId="{7A6DCD94-AEAA-431D-9CFD-7CCDD5C80D57}" destId="{4E6E6DD5-A563-4691-8047-11B7C23661E8}" srcOrd="4" destOrd="0" presId="urn:microsoft.com/office/officeart/2005/8/layout/equation2"/>
    <dgm:cxn modelId="{400DC446-229D-4F17-B20A-CE69A17F5B7B}" type="presParOf" srcId="{7A6DCD94-AEAA-431D-9CFD-7CCDD5C80D57}" destId="{7690C056-5473-4046-AB24-4B7D8F509DDA}" srcOrd="5" destOrd="0" presId="urn:microsoft.com/office/officeart/2005/8/layout/equation2"/>
    <dgm:cxn modelId="{666B98FE-CB54-45CC-BBEB-3C9AFA2BA6F9}" type="presParOf" srcId="{7A6DCD94-AEAA-431D-9CFD-7CCDD5C80D57}" destId="{8EC2D391-DC2D-440A-AFCB-9D2E2B152AEB}" srcOrd="6" destOrd="0" presId="urn:microsoft.com/office/officeart/2005/8/layout/equation2"/>
    <dgm:cxn modelId="{E7049A5D-11E9-4885-B2BB-C077A9E59256}" type="presParOf" srcId="{7A6DCD94-AEAA-431D-9CFD-7CCDD5C80D57}" destId="{FC198CDD-7A6B-402E-B684-D4378840541E}" srcOrd="7" destOrd="0" presId="urn:microsoft.com/office/officeart/2005/8/layout/equation2"/>
    <dgm:cxn modelId="{52822437-2B12-4DB9-A732-CEA332A27B29}" type="presParOf" srcId="{7A6DCD94-AEAA-431D-9CFD-7CCDD5C80D57}" destId="{BA734A2B-F49D-4DB5-A654-B2A9FCCCF37F}" srcOrd="8" destOrd="0" presId="urn:microsoft.com/office/officeart/2005/8/layout/equation2"/>
    <dgm:cxn modelId="{5DE18A40-89FE-4389-91DE-7A56F40BFAC2}" type="presParOf" srcId="{FAF2D58A-3239-4F2D-B545-83E70ECF4888}" destId="{FBA674AD-2526-41FA-8A40-FFF5DD598AA2}" srcOrd="1" destOrd="0" presId="urn:microsoft.com/office/officeart/2005/8/layout/equation2"/>
    <dgm:cxn modelId="{1952877B-5AB4-4455-BD4F-DA55EC487003}" type="presParOf" srcId="{FBA674AD-2526-41FA-8A40-FFF5DD598AA2}" destId="{3B1E4C8F-DCDB-422E-A38A-3AC879B3FD43}" srcOrd="0" destOrd="0" presId="urn:microsoft.com/office/officeart/2005/8/layout/equation2"/>
    <dgm:cxn modelId="{876E43BD-AEBB-4361-A1B6-F2F440A851CD}" type="presParOf" srcId="{FAF2D58A-3239-4F2D-B545-83E70ECF4888}" destId="{6D915874-8349-4DBE-A2D7-1A79BD6263C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9ABE2-4BBB-45BF-A133-44EBE81D8F0B}">
      <dsp:nvSpPr>
        <dsp:cNvPr id="0" name=""/>
        <dsp:cNvSpPr/>
      </dsp:nvSpPr>
      <dsp:spPr>
        <a:xfrm rot="10800000">
          <a:off x="0" y="0"/>
          <a:ext cx="12565525" cy="1476164"/>
        </a:xfrm>
        <a:prstGeom prst="trapezoid">
          <a:avLst>
            <a:gd name="adj" fmla="val 70936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Certainty</a:t>
          </a:r>
          <a:endParaRPr lang="en-GB" sz="4400" kern="1200" dirty="0"/>
        </a:p>
      </dsp:txBody>
      <dsp:txXfrm rot="-10800000">
        <a:off x="2198967" y="0"/>
        <a:ext cx="8167591" cy="1476164"/>
      </dsp:txXfrm>
    </dsp:sp>
    <dsp:sp modelId="{DE766860-F6D4-4225-B9F3-8B8C2C1D8403}">
      <dsp:nvSpPr>
        <dsp:cNvPr id="0" name=""/>
        <dsp:cNvSpPr/>
      </dsp:nvSpPr>
      <dsp:spPr>
        <a:xfrm rot="10800000">
          <a:off x="1047127" y="1476164"/>
          <a:ext cx="10471271" cy="1476164"/>
        </a:xfrm>
        <a:prstGeom prst="trapezoid">
          <a:avLst>
            <a:gd name="adj" fmla="val 70936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12475"/>
                <a:lumOff val="165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12475"/>
                <a:lumOff val="165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Uncertainty</a:t>
          </a:r>
          <a:endParaRPr lang="en-GB" sz="4400" kern="1200" dirty="0"/>
        </a:p>
      </dsp:txBody>
      <dsp:txXfrm rot="-10800000">
        <a:off x="2879599" y="1476164"/>
        <a:ext cx="6806326" cy="1476164"/>
      </dsp:txXfrm>
    </dsp:sp>
    <dsp:sp modelId="{D44D6712-6788-431B-88A6-1BABCDECB11D}">
      <dsp:nvSpPr>
        <dsp:cNvPr id="0" name=""/>
        <dsp:cNvSpPr/>
      </dsp:nvSpPr>
      <dsp:spPr>
        <a:xfrm rot="10800000">
          <a:off x="2094254" y="2952328"/>
          <a:ext cx="8377017" cy="1476164"/>
        </a:xfrm>
        <a:prstGeom prst="trapezoid">
          <a:avLst>
            <a:gd name="adj" fmla="val 70936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24950"/>
                <a:lumOff val="3310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24950"/>
                <a:lumOff val="3310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Significance</a:t>
          </a:r>
          <a:endParaRPr lang="en-GB" sz="4400" kern="1200" dirty="0"/>
        </a:p>
      </dsp:txBody>
      <dsp:txXfrm rot="-10800000">
        <a:off x="3560232" y="2952328"/>
        <a:ext cx="5445061" cy="1476164"/>
      </dsp:txXfrm>
    </dsp:sp>
    <dsp:sp modelId="{B77A62CA-B927-4CB1-9825-CB815859C7A4}">
      <dsp:nvSpPr>
        <dsp:cNvPr id="0" name=""/>
        <dsp:cNvSpPr/>
      </dsp:nvSpPr>
      <dsp:spPr>
        <a:xfrm rot="10800000">
          <a:off x="3141381" y="4428492"/>
          <a:ext cx="6282762" cy="1476164"/>
        </a:xfrm>
        <a:prstGeom prst="trapezoid">
          <a:avLst>
            <a:gd name="adj" fmla="val 70936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37425"/>
                <a:lumOff val="496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37425"/>
                <a:lumOff val="496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Connection/Love</a:t>
          </a:r>
          <a:endParaRPr lang="en-GB" sz="4000" kern="1200" dirty="0"/>
        </a:p>
      </dsp:txBody>
      <dsp:txXfrm rot="-10800000">
        <a:off x="4240865" y="4428492"/>
        <a:ext cx="4083795" cy="1476164"/>
      </dsp:txXfrm>
    </dsp:sp>
    <dsp:sp modelId="{F9FB710B-B344-4A17-B8E8-7DA35F96288D}">
      <dsp:nvSpPr>
        <dsp:cNvPr id="0" name=""/>
        <dsp:cNvSpPr/>
      </dsp:nvSpPr>
      <dsp:spPr>
        <a:xfrm rot="10800000">
          <a:off x="4188508" y="5904656"/>
          <a:ext cx="4188508" cy="1476164"/>
        </a:xfrm>
        <a:prstGeom prst="trapezoid">
          <a:avLst>
            <a:gd name="adj" fmla="val 70936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24950"/>
                <a:lumOff val="3310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24950"/>
                <a:lumOff val="3310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Growth</a:t>
          </a:r>
          <a:endParaRPr lang="en-GB" sz="3600" kern="1200" dirty="0"/>
        </a:p>
      </dsp:txBody>
      <dsp:txXfrm rot="-10800000">
        <a:off x="4921497" y="5904656"/>
        <a:ext cx="2722530" cy="1476164"/>
      </dsp:txXfrm>
    </dsp:sp>
    <dsp:sp modelId="{5F44A650-6B77-4A6C-8E82-34159EFFD59B}">
      <dsp:nvSpPr>
        <dsp:cNvPr id="0" name=""/>
        <dsp:cNvSpPr/>
      </dsp:nvSpPr>
      <dsp:spPr>
        <a:xfrm rot="10800000">
          <a:off x="5235635" y="7380820"/>
          <a:ext cx="2094254" cy="1476164"/>
        </a:xfrm>
        <a:prstGeom prst="trapezoid">
          <a:avLst>
            <a:gd name="adj" fmla="val 70936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-12475"/>
                <a:lumOff val="165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50000"/>
                <a:hueOff val="0"/>
                <a:satOff val="-12475"/>
                <a:lumOff val="165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Contribution</a:t>
          </a:r>
          <a:endParaRPr lang="en-GB" sz="2900" kern="1200" dirty="0"/>
        </a:p>
      </dsp:txBody>
      <dsp:txXfrm rot="-10800000">
        <a:off x="5235635" y="7380820"/>
        <a:ext cx="2094254" cy="14761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4560A-8B6C-4FA2-AD1C-22383C3593C7}">
      <dsp:nvSpPr>
        <dsp:cNvPr id="0" name=""/>
        <dsp:cNvSpPr/>
      </dsp:nvSpPr>
      <dsp:spPr>
        <a:xfrm>
          <a:off x="-9528219" y="-1454488"/>
          <a:ext cx="11333913" cy="11333913"/>
        </a:xfrm>
        <a:prstGeom prst="blockArc">
          <a:avLst>
            <a:gd name="adj1" fmla="val 18900000"/>
            <a:gd name="adj2" fmla="val 2700000"/>
            <a:gd name="adj3" fmla="val 191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37F14-E494-435E-9949-1F9759D79BA7}">
      <dsp:nvSpPr>
        <dsp:cNvPr id="0" name=""/>
        <dsp:cNvSpPr/>
      </dsp:nvSpPr>
      <dsp:spPr>
        <a:xfrm>
          <a:off x="787515" y="526390"/>
          <a:ext cx="9039979" cy="10534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61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Don’t let someone else’s opinion of you become your reality</a:t>
          </a:r>
          <a:endParaRPr lang="en-GB" sz="3300" kern="1200" dirty="0"/>
        </a:p>
      </dsp:txBody>
      <dsp:txXfrm>
        <a:off x="787515" y="526390"/>
        <a:ext cx="9039979" cy="1053453"/>
      </dsp:txXfrm>
    </dsp:sp>
    <dsp:sp modelId="{A33F7977-DF4C-4A0A-9FC2-FF477DF65826}">
      <dsp:nvSpPr>
        <dsp:cNvPr id="0" name=""/>
        <dsp:cNvSpPr/>
      </dsp:nvSpPr>
      <dsp:spPr>
        <a:xfrm>
          <a:off x="129106" y="394708"/>
          <a:ext cx="1316817" cy="1316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86F96-2BE3-4701-A25A-F79EDFBA6F5B}">
      <dsp:nvSpPr>
        <dsp:cNvPr id="0" name=""/>
        <dsp:cNvSpPr/>
      </dsp:nvSpPr>
      <dsp:spPr>
        <a:xfrm>
          <a:off x="1542389" y="2106065"/>
          <a:ext cx="8285105" cy="1053453"/>
        </a:xfrm>
        <a:prstGeom prst="rect">
          <a:avLst/>
        </a:prstGeom>
        <a:solidFill>
          <a:schemeClr val="accent5">
            <a:hueOff val="360021"/>
            <a:satOff val="11142"/>
            <a:lumOff val="-818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61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Never let a bad day make you feel like you have a bad life</a:t>
          </a:r>
          <a:endParaRPr lang="en-GB" sz="3300" kern="1200" dirty="0"/>
        </a:p>
      </dsp:txBody>
      <dsp:txXfrm>
        <a:off x="1542389" y="2106065"/>
        <a:ext cx="8285105" cy="1053453"/>
      </dsp:txXfrm>
    </dsp:sp>
    <dsp:sp modelId="{1A996525-0F72-4F96-A748-D9CB6486B61C}">
      <dsp:nvSpPr>
        <dsp:cNvPr id="0" name=""/>
        <dsp:cNvSpPr/>
      </dsp:nvSpPr>
      <dsp:spPr>
        <a:xfrm>
          <a:off x="883980" y="1974383"/>
          <a:ext cx="1316817" cy="1316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DB89F-630A-4FC2-A682-FB113C25FA00}">
      <dsp:nvSpPr>
        <dsp:cNvPr id="0" name=""/>
        <dsp:cNvSpPr/>
      </dsp:nvSpPr>
      <dsp:spPr>
        <a:xfrm>
          <a:off x="1774075" y="3685741"/>
          <a:ext cx="8053419" cy="1053453"/>
        </a:xfrm>
        <a:prstGeom prst="rect">
          <a:avLst/>
        </a:prstGeom>
        <a:solidFill>
          <a:schemeClr val="accent5">
            <a:hueOff val="720042"/>
            <a:satOff val="22285"/>
            <a:lumOff val="-16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61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It’s never too late to be what you might have been</a:t>
          </a:r>
          <a:endParaRPr lang="en-GB" sz="3300" kern="1200" dirty="0"/>
        </a:p>
      </dsp:txBody>
      <dsp:txXfrm>
        <a:off x="1774075" y="3685741"/>
        <a:ext cx="8053419" cy="1053453"/>
      </dsp:txXfrm>
    </dsp:sp>
    <dsp:sp modelId="{610EC4FC-68C4-4B50-AD55-0983C585E1F9}">
      <dsp:nvSpPr>
        <dsp:cNvPr id="0" name=""/>
        <dsp:cNvSpPr/>
      </dsp:nvSpPr>
      <dsp:spPr>
        <a:xfrm>
          <a:off x="1115666" y="3554059"/>
          <a:ext cx="1316817" cy="1316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7CE5C-A7B6-4C30-891B-2A33B3528732}">
      <dsp:nvSpPr>
        <dsp:cNvPr id="0" name=""/>
        <dsp:cNvSpPr/>
      </dsp:nvSpPr>
      <dsp:spPr>
        <a:xfrm>
          <a:off x="1542389" y="5265416"/>
          <a:ext cx="8285105" cy="1053453"/>
        </a:xfrm>
        <a:prstGeom prst="rect">
          <a:avLst/>
        </a:prstGeom>
        <a:solidFill>
          <a:schemeClr val="accent5">
            <a:hueOff val="1080063"/>
            <a:satOff val="33428"/>
            <a:lumOff val="-2456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61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rgbClr val="FF0000"/>
              </a:solidFill>
            </a:rPr>
            <a:t>If opportunity doesn’t knock build a door</a:t>
          </a:r>
          <a:endParaRPr lang="en-GB" sz="3300" kern="1200" dirty="0">
            <a:solidFill>
              <a:srgbClr val="FF0000"/>
            </a:solidFill>
          </a:endParaRPr>
        </a:p>
      </dsp:txBody>
      <dsp:txXfrm>
        <a:off x="1542389" y="5265416"/>
        <a:ext cx="8285105" cy="1053453"/>
      </dsp:txXfrm>
    </dsp:sp>
    <dsp:sp modelId="{05371300-F7C2-4BCE-A5AB-22101C3B6D51}">
      <dsp:nvSpPr>
        <dsp:cNvPr id="0" name=""/>
        <dsp:cNvSpPr/>
      </dsp:nvSpPr>
      <dsp:spPr>
        <a:xfrm>
          <a:off x="883980" y="5133734"/>
          <a:ext cx="1316817" cy="1316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565AA-4653-4547-B200-23E929737CB0}">
      <dsp:nvSpPr>
        <dsp:cNvPr id="0" name=""/>
        <dsp:cNvSpPr/>
      </dsp:nvSpPr>
      <dsp:spPr>
        <a:xfrm>
          <a:off x="787515" y="6845092"/>
          <a:ext cx="9039979" cy="1053453"/>
        </a:xfrm>
        <a:prstGeom prst="rect">
          <a:avLst/>
        </a:prstGeom>
        <a:solidFill>
          <a:schemeClr val="accent5">
            <a:hueOff val="1440084"/>
            <a:satOff val="44570"/>
            <a:lumOff val="-3274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61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rgbClr val="FFFF00"/>
              </a:solidFill>
            </a:rPr>
            <a:t>Begin each day with a grateful heart</a:t>
          </a:r>
          <a:endParaRPr lang="en-GB" sz="3300" kern="1200" dirty="0">
            <a:solidFill>
              <a:srgbClr val="FFFF00"/>
            </a:solidFill>
          </a:endParaRPr>
        </a:p>
      </dsp:txBody>
      <dsp:txXfrm>
        <a:off x="787515" y="6845092"/>
        <a:ext cx="9039979" cy="1053453"/>
      </dsp:txXfrm>
    </dsp:sp>
    <dsp:sp modelId="{6F7D50DE-8A63-4C82-9428-B6DCD924BD19}">
      <dsp:nvSpPr>
        <dsp:cNvPr id="0" name=""/>
        <dsp:cNvSpPr/>
      </dsp:nvSpPr>
      <dsp:spPr>
        <a:xfrm>
          <a:off x="129106" y="6713410"/>
          <a:ext cx="1316817" cy="1316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A1E12-DAF8-4FD7-9239-F0AB4CDE1B92}">
      <dsp:nvSpPr>
        <dsp:cNvPr id="0" name=""/>
        <dsp:cNvSpPr/>
      </dsp:nvSpPr>
      <dsp:spPr>
        <a:xfrm>
          <a:off x="5742638" y="4050450"/>
          <a:ext cx="4950550" cy="495055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Why</a:t>
          </a:r>
          <a:endParaRPr lang="en-GB" sz="6100" kern="1200" dirty="0"/>
        </a:p>
      </dsp:txBody>
      <dsp:txXfrm>
        <a:off x="6737919" y="5210093"/>
        <a:ext cx="2959988" cy="2544685"/>
      </dsp:txXfrm>
    </dsp:sp>
    <dsp:sp modelId="{EF9A6F58-2FED-4EFD-BA46-1DD70037139F}">
      <dsp:nvSpPr>
        <dsp:cNvPr id="0" name=""/>
        <dsp:cNvSpPr/>
      </dsp:nvSpPr>
      <dsp:spPr>
        <a:xfrm>
          <a:off x="2862317" y="2880320"/>
          <a:ext cx="3600400" cy="3600400"/>
        </a:xfrm>
        <a:prstGeom prst="gear6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How</a:t>
          </a:r>
          <a:endParaRPr lang="en-GB" sz="6100" kern="1200" dirty="0"/>
        </a:p>
      </dsp:txBody>
      <dsp:txXfrm>
        <a:off x="3768729" y="3792210"/>
        <a:ext cx="1787576" cy="1776620"/>
      </dsp:txXfrm>
    </dsp:sp>
    <dsp:sp modelId="{7057435F-B440-49B2-A521-7B43C14C8A9F}">
      <dsp:nvSpPr>
        <dsp:cNvPr id="0" name=""/>
        <dsp:cNvSpPr/>
      </dsp:nvSpPr>
      <dsp:spPr>
        <a:xfrm rot="20700000">
          <a:off x="4878909" y="396411"/>
          <a:ext cx="3527657" cy="3527657"/>
        </a:xfrm>
        <a:prstGeom prst="gear6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What</a:t>
          </a:r>
          <a:endParaRPr lang="en-GB" sz="6100" kern="1200" dirty="0"/>
        </a:p>
      </dsp:txBody>
      <dsp:txXfrm rot="-20700000">
        <a:off x="5652628" y="1170130"/>
        <a:ext cx="1980220" cy="1980220"/>
      </dsp:txXfrm>
    </dsp:sp>
    <dsp:sp modelId="{5CC875CD-5827-4DF8-AA4C-53ACEC3F1BC9}">
      <dsp:nvSpPr>
        <dsp:cNvPr id="0" name=""/>
        <dsp:cNvSpPr/>
      </dsp:nvSpPr>
      <dsp:spPr>
        <a:xfrm>
          <a:off x="5417219" y="3271583"/>
          <a:ext cx="6336704" cy="6336704"/>
        </a:xfrm>
        <a:prstGeom prst="circularArrow">
          <a:avLst>
            <a:gd name="adj1" fmla="val 4688"/>
            <a:gd name="adj2" fmla="val 299029"/>
            <a:gd name="adj3" fmla="val 2573046"/>
            <a:gd name="adj4" fmla="val 15743772"/>
            <a:gd name="adj5" fmla="val 546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5DF09-B60C-403E-AB21-62F4E3EFEF2B}">
      <dsp:nvSpPr>
        <dsp:cNvPr id="0" name=""/>
        <dsp:cNvSpPr/>
      </dsp:nvSpPr>
      <dsp:spPr>
        <a:xfrm>
          <a:off x="2224694" y="2063059"/>
          <a:ext cx="4604011" cy="46040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DEAC7-289F-40C5-A7AC-6C3190C14C3D}">
      <dsp:nvSpPr>
        <dsp:cNvPr id="0" name=""/>
        <dsp:cNvSpPr/>
      </dsp:nvSpPr>
      <dsp:spPr>
        <a:xfrm>
          <a:off x="4062925" y="-396906"/>
          <a:ext cx="4964051" cy="496405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8EEE9-B252-4F7B-AB38-A84026E4F32A}">
      <dsp:nvSpPr>
        <dsp:cNvPr id="0" name=""/>
        <dsp:cNvSpPr/>
      </dsp:nvSpPr>
      <dsp:spPr>
        <a:xfrm>
          <a:off x="907300" y="0"/>
          <a:ext cx="10282742" cy="878497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D9173-1C1E-4E6B-ADF1-8EAB76296BA8}">
      <dsp:nvSpPr>
        <dsp:cNvPr id="0" name=""/>
        <dsp:cNvSpPr/>
      </dsp:nvSpPr>
      <dsp:spPr>
        <a:xfrm>
          <a:off x="7734" y="2635492"/>
          <a:ext cx="2880253" cy="3513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Your needs</a:t>
          </a:r>
          <a:endParaRPr lang="en-GB" sz="3500" kern="1200" dirty="0"/>
        </a:p>
      </dsp:txBody>
      <dsp:txXfrm>
        <a:off x="148336" y="2776094"/>
        <a:ext cx="2599049" cy="3232786"/>
      </dsp:txXfrm>
    </dsp:sp>
    <dsp:sp modelId="{ED0C57A5-8107-4D6D-AF1F-96D1E1B8EE18}">
      <dsp:nvSpPr>
        <dsp:cNvPr id="0" name=""/>
        <dsp:cNvSpPr/>
      </dsp:nvSpPr>
      <dsp:spPr>
        <a:xfrm>
          <a:off x="3074941" y="2635492"/>
          <a:ext cx="2880253" cy="3513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How you are feeling now + Your Beliefs</a:t>
          </a:r>
          <a:endParaRPr lang="en-GB" sz="3500" kern="1200" dirty="0"/>
        </a:p>
      </dsp:txBody>
      <dsp:txXfrm>
        <a:off x="3215543" y="2776094"/>
        <a:ext cx="2599049" cy="3232786"/>
      </dsp:txXfrm>
    </dsp:sp>
    <dsp:sp modelId="{881BB89B-6612-4FBF-BA29-B0C16B27CA0A}">
      <dsp:nvSpPr>
        <dsp:cNvPr id="0" name=""/>
        <dsp:cNvSpPr/>
      </dsp:nvSpPr>
      <dsp:spPr>
        <a:xfrm>
          <a:off x="6142148" y="2635492"/>
          <a:ext cx="2880253" cy="3513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Your Emotions (energy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fuel)</a:t>
          </a:r>
          <a:endParaRPr lang="en-GB" sz="3500" kern="1200" dirty="0"/>
        </a:p>
      </dsp:txBody>
      <dsp:txXfrm>
        <a:off x="6282750" y="2776094"/>
        <a:ext cx="2599049" cy="3232786"/>
      </dsp:txXfrm>
    </dsp:sp>
    <dsp:sp modelId="{38D0C532-1AD6-433C-BBBA-C69D54B76A07}">
      <dsp:nvSpPr>
        <dsp:cNvPr id="0" name=""/>
        <dsp:cNvSpPr/>
      </dsp:nvSpPr>
      <dsp:spPr>
        <a:xfrm>
          <a:off x="9209356" y="2635492"/>
          <a:ext cx="2880253" cy="3513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Your actions (Behaviour)</a:t>
          </a:r>
          <a:endParaRPr lang="en-GB" sz="3500" kern="1200" dirty="0"/>
        </a:p>
      </dsp:txBody>
      <dsp:txXfrm>
        <a:off x="9349958" y="2776094"/>
        <a:ext cx="2599049" cy="32327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44DB5-DA3D-49E4-A856-E2623B70FF30}">
      <dsp:nvSpPr>
        <dsp:cNvPr id="0" name=""/>
        <dsp:cNvSpPr/>
      </dsp:nvSpPr>
      <dsp:spPr>
        <a:xfrm>
          <a:off x="2388398" y="1119508"/>
          <a:ext cx="7464562" cy="7464562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CFDAC8-5E4C-4003-BF2D-67289B0C94F1}">
      <dsp:nvSpPr>
        <dsp:cNvPr id="0" name=""/>
        <dsp:cNvSpPr/>
      </dsp:nvSpPr>
      <dsp:spPr>
        <a:xfrm>
          <a:off x="2388398" y="1119508"/>
          <a:ext cx="7464562" cy="7464562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B3BA60-58E0-4049-AF5D-552CA6E8F7C1}">
      <dsp:nvSpPr>
        <dsp:cNvPr id="0" name=""/>
        <dsp:cNvSpPr/>
      </dsp:nvSpPr>
      <dsp:spPr>
        <a:xfrm>
          <a:off x="2388398" y="1119508"/>
          <a:ext cx="7464562" cy="7464562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A83F6B-E213-4C79-8F2E-3436BB91BE14}">
      <dsp:nvSpPr>
        <dsp:cNvPr id="0" name=""/>
        <dsp:cNvSpPr/>
      </dsp:nvSpPr>
      <dsp:spPr>
        <a:xfrm>
          <a:off x="4402227" y="3133336"/>
          <a:ext cx="3436905" cy="34369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MOTIVATION</a:t>
          </a:r>
          <a:endParaRPr lang="en-GB" sz="3000" kern="1200" dirty="0"/>
        </a:p>
      </dsp:txBody>
      <dsp:txXfrm>
        <a:off x="4905550" y="3636659"/>
        <a:ext cx="2430259" cy="2430259"/>
      </dsp:txXfrm>
    </dsp:sp>
    <dsp:sp modelId="{2DABF682-8D49-42F1-9923-4C13C3564E1C}">
      <dsp:nvSpPr>
        <dsp:cNvPr id="0" name=""/>
        <dsp:cNvSpPr/>
      </dsp:nvSpPr>
      <dsp:spPr>
        <a:xfrm>
          <a:off x="4917763" y="3201"/>
          <a:ext cx="2405833" cy="24058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MASTERY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(5% + 15%)</a:t>
          </a:r>
          <a:endParaRPr lang="en-GB" sz="2400" kern="1200" dirty="0"/>
        </a:p>
      </dsp:txBody>
      <dsp:txXfrm>
        <a:off x="5270089" y="355527"/>
        <a:ext cx="1701181" cy="1701181"/>
      </dsp:txXfrm>
    </dsp:sp>
    <dsp:sp modelId="{F37FC132-425F-4869-B09E-F9221DC5A29B}">
      <dsp:nvSpPr>
        <dsp:cNvPr id="0" name=""/>
        <dsp:cNvSpPr/>
      </dsp:nvSpPr>
      <dsp:spPr>
        <a:xfrm>
          <a:off x="8075006" y="5471707"/>
          <a:ext cx="2405833" cy="24058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AUTONOMY (+80%)</a:t>
          </a:r>
          <a:endParaRPr lang="en-GB" sz="2200" kern="1200" dirty="0"/>
        </a:p>
      </dsp:txBody>
      <dsp:txXfrm>
        <a:off x="8427332" y="5824033"/>
        <a:ext cx="1701181" cy="1701181"/>
      </dsp:txXfrm>
    </dsp:sp>
    <dsp:sp modelId="{1EE74169-0A26-43EE-BEE7-7CFF733B0C93}">
      <dsp:nvSpPr>
        <dsp:cNvPr id="0" name=""/>
        <dsp:cNvSpPr/>
      </dsp:nvSpPr>
      <dsp:spPr>
        <a:xfrm>
          <a:off x="1760519" y="5471707"/>
          <a:ext cx="2405833" cy="24058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PURPOSE (your WHY)</a:t>
          </a:r>
          <a:endParaRPr lang="en-GB" sz="2400" kern="1200" dirty="0"/>
        </a:p>
      </dsp:txBody>
      <dsp:txXfrm>
        <a:off x="2112845" y="5824033"/>
        <a:ext cx="1701181" cy="17011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9B003-CF3C-4365-BB93-DDF53A634A24}">
      <dsp:nvSpPr>
        <dsp:cNvPr id="0" name=""/>
        <dsp:cNvSpPr/>
      </dsp:nvSpPr>
      <dsp:spPr>
        <a:xfrm>
          <a:off x="4903883" y="3211695"/>
          <a:ext cx="2145560" cy="214556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COMPETENCIES –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CAN DO</a:t>
          </a:r>
          <a:endParaRPr lang="en-GB" sz="2000" kern="1200" dirty="0"/>
        </a:p>
      </dsp:txBody>
      <dsp:txXfrm>
        <a:off x="5218093" y="3525905"/>
        <a:ext cx="1517140" cy="1517140"/>
      </dsp:txXfrm>
    </dsp:sp>
    <dsp:sp modelId="{E2C9CBEB-EACD-4DB3-BA60-C67EB687B18E}">
      <dsp:nvSpPr>
        <dsp:cNvPr id="0" name=""/>
        <dsp:cNvSpPr/>
      </dsp:nvSpPr>
      <dsp:spPr>
        <a:xfrm rot="16200000">
          <a:off x="5646041" y="2241848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5745228" y="2486933"/>
        <a:ext cx="462871" cy="437694"/>
      </dsp:txXfrm>
    </dsp:sp>
    <dsp:sp modelId="{D7FA1F01-A9A8-4FC8-811B-1769D476880B}">
      <dsp:nvSpPr>
        <dsp:cNvPr id="0" name=""/>
        <dsp:cNvSpPr/>
      </dsp:nvSpPr>
      <dsp:spPr>
        <a:xfrm>
          <a:off x="5011161" y="33059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HIGH LEVEL OF NUMERACY – IT - LITERACY</a:t>
          </a:r>
          <a:endParaRPr lang="en-GB" sz="1600" kern="1200" dirty="0"/>
        </a:p>
      </dsp:txBody>
      <dsp:txXfrm>
        <a:off x="5293950" y="315848"/>
        <a:ext cx="1365426" cy="1365426"/>
      </dsp:txXfrm>
    </dsp:sp>
    <dsp:sp modelId="{A45B617B-4D52-4399-8145-83E856DCAA21}">
      <dsp:nvSpPr>
        <dsp:cNvPr id="0" name=""/>
        <dsp:cNvSpPr/>
      </dsp:nvSpPr>
      <dsp:spPr>
        <a:xfrm rot="18900000">
          <a:off x="6832483" y="2733289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6861534" y="2949322"/>
        <a:ext cx="462871" cy="437694"/>
      </dsp:txXfrm>
    </dsp:sp>
    <dsp:sp modelId="{6C10D3F7-8019-47C2-AB80-A14EB6869FD6}">
      <dsp:nvSpPr>
        <dsp:cNvPr id="0" name=""/>
        <dsp:cNvSpPr/>
      </dsp:nvSpPr>
      <dsp:spPr>
        <a:xfrm>
          <a:off x="7334653" y="995481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MANAGING RISK &amp; CHANGE</a:t>
          </a:r>
          <a:endParaRPr lang="en-GB" sz="1800" kern="1200" dirty="0"/>
        </a:p>
      </dsp:txBody>
      <dsp:txXfrm>
        <a:off x="7617442" y="1278270"/>
        <a:ext cx="1365426" cy="1365426"/>
      </dsp:txXfrm>
    </dsp:sp>
    <dsp:sp modelId="{6D145A37-B1A0-4908-B9BC-74FE95745014}">
      <dsp:nvSpPr>
        <dsp:cNvPr id="0" name=""/>
        <dsp:cNvSpPr/>
      </dsp:nvSpPr>
      <dsp:spPr>
        <a:xfrm>
          <a:off x="7323923" y="3919730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7323923" y="4065628"/>
        <a:ext cx="462871" cy="437694"/>
      </dsp:txXfrm>
    </dsp:sp>
    <dsp:sp modelId="{831DC49F-2989-4563-925B-7EDF325E85C0}">
      <dsp:nvSpPr>
        <dsp:cNvPr id="0" name=""/>
        <dsp:cNvSpPr/>
      </dsp:nvSpPr>
      <dsp:spPr>
        <a:xfrm>
          <a:off x="8297075" y="3318973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MANAGING RELATIONSHIPS WITH PEOPLE</a:t>
          </a:r>
          <a:endParaRPr lang="en-GB" sz="1800" kern="1200" dirty="0"/>
        </a:p>
      </dsp:txBody>
      <dsp:txXfrm>
        <a:off x="8579864" y="3601762"/>
        <a:ext cx="1365426" cy="1365426"/>
      </dsp:txXfrm>
    </dsp:sp>
    <dsp:sp modelId="{D4ADBA22-04BD-4B93-809A-281A4A14EAEC}">
      <dsp:nvSpPr>
        <dsp:cNvPr id="0" name=""/>
        <dsp:cNvSpPr/>
      </dsp:nvSpPr>
      <dsp:spPr>
        <a:xfrm rot="2700000">
          <a:off x="6832483" y="5106172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6861534" y="5181935"/>
        <a:ext cx="462871" cy="437694"/>
      </dsp:txXfrm>
    </dsp:sp>
    <dsp:sp modelId="{8C817A0B-3F9A-4875-A2E4-8B1836E4ADB7}">
      <dsp:nvSpPr>
        <dsp:cNvPr id="0" name=""/>
        <dsp:cNvSpPr/>
      </dsp:nvSpPr>
      <dsp:spPr>
        <a:xfrm>
          <a:off x="7334653" y="5642465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WHERE TO OBTAIN-EVALUATE-USE INFO</a:t>
          </a:r>
          <a:endParaRPr lang="en-GB" sz="1800" kern="1200" dirty="0"/>
        </a:p>
      </dsp:txBody>
      <dsp:txXfrm>
        <a:off x="7617442" y="5925254"/>
        <a:ext cx="1365426" cy="1365426"/>
      </dsp:txXfrm>
    </dsp:sp>
    <dsp:sp modelId="{7FB85636-1326-48B9-87DE-6AC48588B061}">
      <dsp:nvSpPr>
        <dsp:cNvPr id="0" name=""/>
        <dsp:cNvSpPr/>
      </dsp:nvSpPr>
      <dsp:spPr>
        <a:xfrm rot="5400000">
          <a:off x="5646041" y="5597612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5745228" y="5644324"/>
        <a:ext cx="462871" cy="437694"/>
      </dsp:txXfrm>
    </dsp:sp>
    <dsp:sp modelId="{5ABCB017-4FB5-44F9-9DB6-85F62DC61CD0}">
      <dsp:nvSpPr>
        <dsp:cNvPr id="0" name=""/>
        <dsp:cNvSpPr/>
      </dsp:nvSpPr>
      <dsp:spPr>
        <a:xfrm>
          <a:off x="5011161" y="6604887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ABILITY TO MAKE BEST OF YOUR CREATIVITY</a:t>
          </a:r>
          <a:endParaRPr lang="en-GB" sz="1600" kern="1200" dirty="0"/>
        </a:p>
      </dsp:txBody>
      <dsp:txXfrm>
        <a:off x="5293950" y="6887676"/>
        <a:ext cx="1365426" cy="1365426"/>
      </dsp:txXfrm>
    </dsp:sp>
    <dsp:sp modelId="{AE763B17-D427-43A9-A7C4-372663F7E5EC}">
      <dsp:nvSpPr>
        <dsp:cNvPr id="0" name=""/>
        <dsp:cNvSpPr/>
      </dsp:nvSpPr>
      <dsp:spPr>
        <a:xfrm rot="8100000">
          <a:off x="4459600" y="5106172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10800000">
        <a:off x="4628922" y="5181935"/>
        <a:ext cx="462871" cy="437694"/>
      </dsp:txXfrm>
    </dsp:sp>
    <dsp:sp modelId="{3557DB5D-65CF-41C0-BB18-07C7FA508917}">
      <dsp:nvSpPr>
        <dsp:cNvPr id="0" name=""/>
        <dsp:cNvSpPr/>
      </dsp:nvSpPr>
      <dsp:spPr>
        <a:xfrm>
          <a:off x="2687669" y="5642465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KNOWING HOW TO GET THINGS DONE</a:t>
          </a:r>
          <a:endParaRPr lang="en-GB" sz="1800" kern="1200" dirty="0"/>
        </a:p>
      </dsp:txBody>
      <dsp:txXfrm>
        <a:off x="2970458" y="5925254"/>
        <a:ext cx="1365426" cy="1365426"/>
      </dsp:txXfrm>
    </dsp:sp>
    <dsp:sp modelId="{84B2BBB7-8273-4AA8-8297-2084D849F7D7}">
      <dsp:nvSpPr>
        <dsp:cNvPr id="0" name=""/>
        <dsp:cNvSpPr/>
      </dsp:nvSpPr>
      <dsp:spPr>
        <a:xfrm rot="10800000">
          <a:off x="3968159" y="3919730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10800000">
        <a:off x="4166532" y="4065628"/>
        <a:ext cx="462871" cy="437694"/>
      </dsp:txXfrm>
    </dsp:sp>
    <dsp:sp modelId="{0C20D111-CD7A-408F-93A1-260952F2D61D}">
      <dsp:nvSpPr>
        <dsp:cNvPr id="0" name=""/>
        <dsp:cNvSpPr/>
      </dsp:nvSpPr>
      <dsp:spPr>
        <a:xfrm>
          <a:off x="1725247" y="3318973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UNDERSTANDING SCIENTIFIC </a:t>
          </a:r>
          <a:r>
            <a:rPr lang="en-GB" sz="1800" kern="1200" dirty="0" smtClean="0"/>
            <a:t>METHODS OF PROOF</a:t>
          </a:r>
          <a:endParaRPr lang="en-GB" sz="1800" kern="1200" dirty="0"/>
        </a:p>
      </dsp:txBody>
      <dsp:txXfrm>
        <a:off x="2008036" y="3601762"/>
        <a:ext cx="1365426" cy="1365426"/>
      </dsp:txXfrm>
    </dsp:sp>
    <dsp:sp modelId="{42205218-5B35-40D6-9558-09424AFD2D4F}">
      <dsp:nvSpPr>
        <dsp:cNvPr id="0" name=""/>
        <dsp:cNvSpPr/>
      </dsp:nvSpPr>
      <dsp:spPr>
        <a:xfrm rot="13500000">
          <a:off x="4459600" y="2733289"/>
          <a:ext cx="661244" cy="729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 rot="10800000">
        <a:off x="4628922" y="2949322"/>
        <a:ext cx="462871" cy="437694"/>
      </dsp:txXfrm>
    </dsp:sp>
    <dsp:sp modelId="{BBE0C127-BAB4-45C2-93A8-C7678631A1A0}">
      <dsp:nvSpPr>
        <dsp:cNvPr id="0" name=""/>
        <dsp:cNvSpPr/>
      </dsp:nvSpPr>
      <dsp:spPr>
        <a:xfrm>
          <a:off x="2687669" y="995481"/>
          <a:ext cx="1931004" cy="19310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MANAGING PERSONAL &amp; FINANCIAL LIFE</a:t>
          </a:r>
          <a:endParaRPr lang="en-GB" sz="1900" kern="1200" dirty="0"/>
        </a:p>
      </dsp:txBody>
      <dsp:txXfrm>
        <a:off x="2970458" y="1278270"/>
        <a:ext cx="1365426" cy="13654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0679A-A3AA-4508-9CCA-7AE85CAB0617}">
      <dsp:nvSpPr>
        <dsp:cNvPr id="0" name=""/>
        <dsp:cNvSpPr/>
      </dsp:nvSpPr>
      <dsp:spPr>
        <a:xfrm>
          <a:off x="0" y="1877516"/>
          <a:ext cx="10657183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07468-9512-48F7-88A6-498E29557F41}">
      <dsp:nvSpPr>
        <dsp:cNvPr id="0" name=""/>
        <dsp:cNvSpPr/>
      </dsp:nvSpPr>
      <dsp:spPr>
        <a:xfrm>
          <a:off x="532859" y="932875"/>
          <a:ext cx="7460028" cy="1889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71" tIns="0" rIns="281971" bIns="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Create a </a:t>
          </a:r>
          <a:r>
            <a:rPr lang="en-GB" sz="5400" b="1" kern="1200" dirty="0" smtClean="0">
              <a:solidFill>
                <a:srgbClr val="FF0000"/>
              </a:solidFill>
            </a:rPr>
            <a:t>daily</a:t>
          </a:r>
          <a:r>
            <a:rPr lang="en-GB" sz="4700" kern="1200" dirty="0" smtClean="0"/>
            <a:t> to-do list for your course-work / job</a:t>
          </a:r>
          <a:endParaRPr lang="en-GB" sz="4700" kern="1200" dirty="0"/>
        </a:p>
      </dsp:txBody>
      <dsp:txXfrm>
        <a:off x="625086" y="1025102"/>
        <a:ext cx="7275574" cy="1704826"/>
      </dsp:txXfrm>
    </dsp:sp>
    <dsp:sp modelId="{08877CD6-FA94-4CDB-95E3-558211FC6A6F}">
      <dsp:nvSpPr>
        <dsp:cNvPr id="0" name=""/>
        <dsp:cNvSpPr/>
      </dsp:nvSpPr>
      <dsp:spPr>
        <a:xfrm>
          <a:off x="0" y="4780555"/>
          <a:ext cx="10657183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9705A-91E6-4112-94D4-637D3CFC03DB}">
      <dsp:nvSpPr>
        <dsp:cNvPr id="0" name=""/>
        <dsp:cNvSpPr/>
      </dsp:nvSpPr>
      <dsp:spPr>
        <a:xfrm>
          <a:off x="532859" y="3835916"/>
          <a:ext cx="7460028" cy="1889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71" tIns="0" rIns="281971" bIns="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400" kern="1200" dirty="0" smtClean="0"/>
            <a:t>Prioritise &amp; rank on importance</a:t>
          </a:r>
          <a:endParaRPr lang="en-GB" sz="6400" kern="1200" dirty="0"/>
        </a:p>
      </dsp:txBody>
      <dsp:txXfrm>
        <a:off x="625086" y="3928143"/>
        <a:ext cx="7275574" cy="17048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2A42B-3487-42F3-BB22-9DED02F2B8ED}">
      <dsp:nvSpPr>
        <dsp:cNvPr id="0" name=""/>
        <dsp:cNvSpPr/>
      </dsp:nvSpPr>
      <dsp:spPr>
        <a:xfrm>
          <a:off x="247887" y="511933"/>
          <a:ext cx="6114559" cy="61145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>
              <a:latin typeface="Bradley Hand ITC" panose="03070402050302030203" pitchFamily="66" charset="0"/>
            </a:rPr>
            <a:t>Things That Matter</a:t>
          </a:r>
          <a:endParaRPr lang="en-GB" sz="6500" kern="1200" dirty="0">
            <a:latin typeface="Bradley Hand ITC" panose="03070402050302030203" pitchFamily="66" charset="0"/>
          </a:endParaRPr>
        </a:p>
      </dsp:txBody>
      <dsp:txXfrm>
        <a:off x="1101722" y="1232971"/>
        <a:ext cx="3525511" cy="4672483"/>
      </dsp:txXfrm>
    </dsp:sp>
    <dsp:sp modelId="{C002FC37-453A-481B-8E54-F62318953F41}">
      <dsp:nvSpPr>
        <dsp:cNvPr id="0" name=""/>
        <dsp:cNvSpPr/>
      </dsp:nvSpPr>
      <dsp:spPr>
        <a:xfrm>
          <a:off x="4410561" y="549599"/>
          <a:ext cx="6114559" cy="61145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>
              <a:latin typeface="Bradley Hand ITC" panose="03070402050302030203" pitchFamily="66" charset="0"/>
            </a:rPr>
            <a:t>Things You Can Control</a:t>
          </a:r>
          <a:endParaRPr lang="en-GB" sz="6500" kern="1200" dirty="0">
            <a:latin typeface="Bradley Hand ITC" panose="03070402050302030203" pitchFamily="66" charset="0"/>
          </a:endParaRPr>
        </a:p>
      </dsp:txBody>
      <dsp:txXfrm>
        <a:off x="6145774" y="1270637"/>
        <a:ext cx="3525511" cy="46724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0679A-A3AA-4508-9CCA-7AE85CAB0617}">
      <dsp:nvSpPr>
        <dsp:cNvPr id="0" name=""/>
        <dsp:cNvSpPr/>
      </dsp:nvSpPr>
      <dsp:spPr>
        <a:xfrm>
          <a:off x="0" y="830635"/>
          <a:ext cx="10657183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07468-9512-48F7-88A6-498E29557F41}">
      <dsp:nvSpPr>
        <dsp:cNvPr id="0" name=""/>
        <dsp:cNvSpPr/>
      </dsp:nvSpPr>
      <dsp:spPr>
        <a:xfrm>
          <a:off x="504058" y="0"/>
          <a:ext cx="7460028" cy="1653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71" tIns="0" rIns="281971" bIns="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Create a </a:t>
          </a:r>
          <a:r>
            <a:rPr lang="en-GB" sz="5400" b="1" kern="1200" dirty="0" smtClean="0">
              <a:solidFill>
                <a:srgbClr val="FF0000"/>
              </a:solidFill>
            </a:rPr>
            <a:t>daily</a:t>
          </a:r>
          <a:r>
            <a:rPr lang="en-GB" sz="4700" kern="1200" dirty="0" smtClean="0"/>
            <a:t> to-do list for your course-work / job</a:t>
          </a:r>
          <a:endParaRPr lang="en-GB" sz="4700" kern="1200" dirty="0"/>
        </a:p>
      </dsp:txBody>
      <dsp:txXfrm>
        <a:off x="584757" y="80699"/>
        <a:ext cx="7298630" cy="1491722"/>
      </dsp:txXfrm>
    </dsp:sp>
    <dsp:sp modelId="{08877CD6-FA94-4CDB-95E3-558211FC6A6F}">
      <dsp:nvSpPr>
        <dsp:cNvPr id="0" name=""/>
        <dsp:cNvSpPr/>
      </dsp:nvSpPr>
      <dsp:spPr>
        <a:xfrm>
          <a:off x="0" y="3370796"/>
          <a:ext cx="10657183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9705A-91E6-4112-94D4-637D3CFC03DB}">
      <dsp:nvSpPr>
        <dsp:cNvPr id="0" name=""/>
        <dsp:cNvSpPr/>
      </dsp:nvSpPr>
      <dsp:spPr>
        <a:xfrm>
          <a:off x="532859" y="2544235"/>
          <a:ext cx="7460028" cy="1653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71" tIns="0" rIns="281971" bIns="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600" kern="1200" dirty="0" smtClean="0"/>
            <a:t>Prioritise &amp; rank on importance 1-2-3-4…</a:t>
          </a:r>
          <a:endParaRPr lang="en-GB" sz="5600" kern="1200" dirty="0"/>
        </a:p>
      </dsp:txBody>
      <dsp:txXfrm>
        <a:off x="613558" y="2624934"/>
        <a:ext cx="7298630" cy="1491722"/>
      </dsp:txXfrm>
    </dsp:sp>
    <dsp:sp modelId="{7B2F3A41-F38F-47D0-B991-7EC99D057BB1}">
      <dsp:nvSpPr>
        <dsp:cNvPr id="0" name=""/>
        <dsp:cNvSpPr/>
      </dsp:nvSpPr>
      <dsp:spPr>
        <a:xfrm>
          <a:off x="0" y="5910956"/>
          <a:ext cx="10657183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BD087-03A0-407A-9F22-AD2A60A97E8D}">
      <dsp:nvSpPr>
        <dsp:cNvPr id="0" name=""/>
        <dsp:cNvSpPr/>
      </dsp:nvSpPr>
      <dsp:spPr>
        <a:xfrm>
          <a:off x="532859" y="5084396"/>
          <a:ext cx="7460028" cy="1653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71" tIns="0" rIns="281971" bIns="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600" kern="1200" dirty="0" smtClean="0">
              <a:solidFill>
                <a:srgbClr val="FF0000"/>
              </a:solidFill>
            </a:rPr>
            <a:t>Cross out everything from no 3 down</a:t>
          </a:r>
          <a:endParaRPr lang="en-GB" sz="5600" kern="1200" dirty="0">
            <a:solidFill>
              <a:srgbClr val="FF0000"/>
            </a:solidFill>
          </a:endParaRPr>
        </a:p>
      </dsp:txBody>
      <dsp:txXfrm>
        <a:off x="613558" y="5165095"/>
        <a:ext cx="7298630" cy="14917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8A01D-9280-4183-A233-0109D7727D34}">
      <dsp:nvSpPr>
        <dsp:cNvPr id="0" name=""/>
        <dsp:cNvSpPr/>
      </dsp:nvSpPr>
      <dsp:spPr>
        <a:xfrm>
          <a:off x="2438961" y="3602"/>
          <a:ext cx="2005394" cy="2005394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Market Sectors &amp; Segments focus</a:t>
          </a:r>
          <a:endParaRPr lang="en-GB" sz="2300" kern="1200" dirty="0"/>
        </a:p>
      </dsp:txBody>
      <dsp:txXfrm>
        <a:off x="2732644" y="297285"/>
        <a:ext cx="1418028" cy="1418028"/>
      </dsp:txXfrm>
    </dsp:sp>
    <dsp:sp modelId="{D3B23B32-4DBF-490F-AEAD-315FEBBCF522}">
      <dsp:nvSpPr>
        <dsp:cNvPr id="0" name=""/>
        <dsp:cNvSpPr/>
      </dsp:nvSpPr>
      <dsp:spPr>
        <a:xfrm>
          <a:off x="2860094" y="2171835"/>
          <a:ext cx="1163128" cy="116312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014267" y="2616615"/>
        <a:ext cx="854782" cy="273568"/>
      </dsp:txXfrm>
    </dsp:sp>
    <dsp:sp modelId="{4E6E6DD5-A563-4691-8047-11B7C23661E8}">
      <dsp:nvSpPr>
        <dsp:cNvPr id="0" name=""/>
        <dsp:cNvSpPr/>
      </dsp:nvSpPr>
      <dsp:spPr>
        <a:xfrm>
          <a:off x="2438961" y="3497802"/>
          <a:ext cx="2005394" cy="200539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Order Qualifiers</a:t>
          </a:r>
          <a:endParaRPr lang="en-GB" sz="2300" kern="1200" dirty="0"/>
        </a:p>
      </dsp:txBody>
      <dsp:txXfrm>
        <a:off x="2732644" y="3791485"/>
        <a:ext cx="1418028" cy="1418028"/>
      </dsp:txXfrm>
    </dsp:sp>
    <dsp:sp modelId="{8EC2D391-DC2D-440A-AFCB-9D2E2B152AEB}">
      <dsp:nvSpPr>
        <dsp:cNvPr id="0" name=""/>
        <dsp:cNvSpPr/>
      </dsp:nvSpPr>
      <dsp:spPr>
        <a:xfrm>
          <a:off x="2860094" y="5666035"/>
          <a:ext cx="1163128" cy="116312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014267" y="6110815"/>
        <a:ext cx="854782" cy="273568"/>
      </dsp:txXfrm>
    </dsp:sp>
    <dsp:sp modelId="{BA734A2B-F49D-4DB5-A654-B2A9FCCCF37F}">
      <dsp:nvSpPr>
        <dsp:cNvPr id="0" name=""/>
        <dsp:cNvSpPr/>
      </dsp:nvSpPr>
      <dsp:spPr>
        <a:xfrm>
          <a:off x="2438961" y="6992002"/>
          <a:ext cx="2005394" cy="200539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Order Winners</a:t>
          </a:r>
          <a:endParaRPr lang="en-GB" sz="2300" kern="1200" dirty="0"/>
        </a:p>
      </dsp:txBody>
      <dsp:txXfrm>
        <a:off x="2732644" y="7285685"/>
        <a:ext cx="1418028" cy="1418028"/>
      </dsp:txXfrm>
    </dsp:sp>
    <dsp:sp modelId="{FBA674AD-2526-41FA-8A40-FFF5DD598AA2}">
      <dsp:nvSpPr>
        <dsp:cNvPr id="0" name=""/>
        <dsp:cNvSpPr/>
      </dsp:nvSpPr>
      <dsp:spPr>
        <a:xfrm>
          <a:off x="4745165" y="4127496"/>
          <a:ext cx="637715" cy="7460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4745165" y="4276697"/>
        <a:ext cx="446401" cy="447604"/>
      </dsp:txXfrm>
    </dsp:sp>
    <dsp:sp modelId="{6D915874-8349-4DBE-A2D7-1A79BD6263CC}">
      <dsp:nvSpPr>
        <dsp:cNvPr id="0" name=""/>
        <dsp:cNvSpPr/>
      </dsp:nvSpPr>
      <dsp:spPr>
        <a:xfrm>
          <a:off x="5647593" y="2495105"/>
          <a:ext cx="4010789" cy="4010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Capability building</a:t>
          </a:r>
          <a:endParaRPr lang="en-GB" sz="4800" kern="1200" dirty="0"/>
        </a:p>
      </dsp:txBody>
      <dsp:txXfrm>
        <a:off x="6234959" y="3082471"/>
        <a:ext cx="2836057" cy="283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8B18-003B-44A4-99E7-C38649C61735}" type="datetimeFigureOut">
              <a:rPr lang="en-GB" smtClean="0"/>
              <a:t>05/03/2017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1AC8-406D-4B9C-ADC4-72F884094C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31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01AC8-406D-4B9C-ADC4-72F884094C1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4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4023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220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0210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0821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217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7562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1873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432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21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09481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898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1722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83478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699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1744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854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34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96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72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75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586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2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61197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67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42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08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8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38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88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2283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4827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1737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568A887-85BD-41AF-A881-A0CC450572E9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05/03/2017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3704F39-B3A9-4884-901C-08B444E3B63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10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046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51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13004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youtube.com/watch?v=60P1xG32Fe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1790700" y="1965983"/>
            <a:ext cx="9505056" cy="588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altLang="en-US" sz="9600" b="1" dirty="0" smtClean="0">
                <a:solidFill>
                  <a:srgbClr val="C00000"/>
                </a:solidFill>
                <a:latin typeface="Verdana Bold" pitchFamily="-84" charset="0"/>
                <a:ea typeface="MS PGothic" pitchFamily="34" charset="-128"/>
                <a:sym typeface="Verdana Bold" pitchFamily="-84" charset="0"/>
              </a:rPr>
              <a:t>Zooming in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z="96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Verdana Bold" pitchFamily="-84" charset="0"/>
                <a:ea typeface="MS PGothic" pitchFamily="34" charset="-128"/>
                <a:sym typeface="Verdana Bold" pitchFamily="-84" charset="0"/>
              </a:rPr>
              <a:t>Zooming out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z="2800" b="1" i="1" dirty="0" smtClean="0">
                <a:solidFill>
                  <a:schemeClr val="bg1">
                    <a:lumMod val="50000"/>
                  </a:schemeClr>
                </a:solidFill>
                <a:latin typeface="Verdana Bold" pitchFamily="-84" charset="0"/>
                <a:ea typeface="MS PGothic" pitchFamily="34" charset="-128"/>
                <a:sym typeface="Verdana Bold" pitchFamily="-84" charset="0"/>
              </a:rPr>
              <a:t>A perspective from a 20 year career in Manufacturing </a:t>
            </a:r>
            <a:r>
              <a:rPr lang="en-US" altLang="en-US" sz="2800" b="1" i="1" dirty="0" smtClean="0">
                <a:solidFill>
                  <a:schemeClr val="bg1">
                    <a:lumMod val="50000"/>
                  </a:schemeClr>
                </a:solidFill>
                <a:latin typeface="Verdana Bold" pitchFamily="-84" charset="0"/>
                <a:ea typeface="MS PGothic" pitchFamily="34" charset="-128"/>
                <a:sym typeface="Verdana Bold" pitchFamily="-84" charset="0"/>
              </a:rPr>
              <a:t>Businesses</a:t>
            </a:r>
            <a:endParaRPr lang="en-US" altLang="en-US" sz="2800" b="1" i="1" dirty="0" smtClean="0">
              <a:solidFill>
                <a:schemeClr val="bg1">
                  <a:lumMod val="50000"/>
                </a:schemeClr>
              </a:solidFill>
              <a:latin typeface="Verdana Bold" pitchFamily="-84" charset="0"/>
              <a:ea typeface="MS PGothic" pitchFamily="34" charset="-128"/>
              <a:sym typeface="Verdana Bold" pitchFamily="-84" charset="0"/>
            </a:endParaRPr>
          </a:p>
          <a:p>
            <a:pPr eaLnBrk="1" hangingPunct="1">
              <a:spcBef>
                <a:spcPts val="1000"/>
              </a:spcBef>
            </a:pPr>
            <a:endParaRPr lang="en-US" altLang="en-US" sz="2800" b="1" dirty="0">
              <a:solidFill>
                <a:schemeClr val="accent1">
                  <a:lumMod val="75000"/>
                  <a:lumOff val="25000"/>
                </a:schemeClr>
              </a:solidFill>
              <a:latin typeface="Verdana Bold" pitchFamily="-84" charset="0"/>
              <a:ea typeface="MS PGothic" pitchFamily="34" charset="-128"/>
              <a:sym typeface="Verdana Bold" pitchFamily="-84" charset="0"/>
            </a:endParaRPr>
          </a:p>
          <a:p>
            <a:pPr eaLnBrk="1" hangingPunct="1">
              <a:spcBef>
                <a:spcPts val="1000"/>
              </a:spcBef>
            </a:pPr>
            <a:endParaRPr lang="en-US" altLang="en-US" sz="2800" b="1" dirty="0">
              <a:solidFill>
                <a:schemeClr val="accent1">
                  <a:lumMod val="75000"/>
                  <a:lumOff val="25000"/>
                </a:schemeClr>
              </a:solidFill>
              <a:latin typeface="Verdana Bold" pitchFamily="-84" charset="0"/>
              <a:ea typeface="MS PGothic" pitchFamily="34" charset="-128"/>
              <a:sym typeface="Verdana Bold" pitchFamily="-8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342900"/>
            <a:ext cx="1335087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3271152" cy="97536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Garamond" panose="02020404030301010803" pitchFamily="18" charset="0"/>
              </a:rPr>
              <a:t>No matter what job you have in life, your success will be determined 5% by your academic credentials, 15% by your professional experiences, and </a:t>
            </a:r>
            <a:r>
              <a:rPr lang="en-GB" sz="8800" b="1" i="1" dirty="0" smtClean="0">
                <a:latin typeface="Garamond" panose="02020404030301010803" pitchFamily="18" charset="0"/>
              </a:rPr>
              <a:t>80% by your communication skills</a:t>
            </a:r>
            <a:endParaRPr lang="en-GB" sz="8800" b="1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35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3271152" cy="981807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Garamond" panose="02020404030301010803" pitchFamily="18" charset="0"/>
              </a:rPr>
              <a:t>How do you become an expert/master?</a:t>
            </a:r>
          </a:p>
          <a:p>
            <a:r>
              <a:rPr lang="en-GB" sz="8800" b="1" i="1" dirty="0" smtClean="0">
                <a:latin typeface="Garamond" panose="02020404030301010803" pitchFamily="18" charset="0"/>
              </a:rPr>
              <a:t>Good Instruction</a:t>
            </a:r>
          </a:p>
          <a:p>
            <a:r>
              <a:rPr lang="en-GB" sz="8800" b="1" i="1" dirty="0" smtClean="0">
                <a:latin typeface="Garamond" panose="02020404030301010803" pitchFamily="18" charset="0"/>
              </a:rPr>
              <a:t>Deliberate Practice</a:t>
            </a:r>
          </a:p>
          <a:p>
            <a:r>
              <a:rPr lang="en-GB" sz="8800" b="1" i="1" dirty="0" smtClean="0">
                <a:latin typeface="Garamond" panose="02020404030301010803" pitchFamily="18" charset="0"/>
              </a:rPr>
              <a:t>Opportunities for Reflection &amp; Fine Tuning</a:t>
            </a:r>
          </a:p>
          <a:p>
            <a:r>
              <a:rPr lang="en-GB" sz="8800" b="1" i="1" dirty="0" smtClean="0">
                <a:latin typeface="Garamond" panose="02020404030301010803" pitchFamily="18" charset="0"/>
              </a:rPr>
              <a:t>10 years of Marginal Gains</a:t>
            </a:r>
          </a:p>
        </p:txBody>
      </p:sp>
    </p:spTree>
    <p:extLst>
      <p:ext uri="{BB962C8B-B14F-4D97-AF65-F5344CB8AC3E}">
        <p14:creationId xmlns:p14="http://schemas.microsoft.com/office/powerpoint/2010/main" val="5687777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3848" y="628328"/>
            <a:ext cx="96490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radley Hand ITC" panose="03070402050302030203" pitchFamily="66" charset="0"/>
              </a:rPr>
              <a:t>Mastery is an Asymptote</a:t>
            </a:r>
            <a:endParaRPr lang="en-GB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26" y="3436640"/>
            <a:ext cx="10988116" cy="60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13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13004800" cy="1043362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8400" dirty="0" smtClean="0">
                <a:latin typeface="Garamond" panose="02020404030301010803" pitchFamily="18" charset="0"/>
              </a:rPr>
              <a:t>On the road to Mastery: Desire (for your why) Outweighs any skill level</a:t>
            </a:r>
          </a:p>
          <a:p>
            <a:r>
              <a:rPr lang="en-GB" sz="8000" b="1" i="1" dirty="0" smtClean="0">
                <a:latin typeface="Garamond" panose="02020404030301010803" pitchFamily="18" charset="0"/>
              </a:rPr>
              <a:t>“If you don’t have the love of doing it in the first place, you’ll never put the effort in to compete at the highest level” Sir Steve Redgrave</a:t>
            </a:r>
          </a:p>
        </p:txBody>
      </p:sp>
    </p:spTree>
    <p:extLst>
      <p:ext uri="{BB962C8B-B14F-4D97-AF65-F5344CB8AC3E}">
        <p14:creationId xmlns:p14="http://schemas.microsoft.com/office/powerpoint/2010/main" val="1498041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04997572"/>
              </p:ext>
            </p:extLst>
          </p:nvPr>
        </p:nvGraphicFramePr>
        <p:xfrm>
          <a:off x="381720" y="268288"/>
          <a:ext cx="12241360" cy="907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4453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744" y="484312"/>
            <a:ext cx="115212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Franklin Gothic Book" panose="020B0503020102020204" pitchFamily="34" charset="0"/>
              </a:rPr>
              <a:t>In this year’s chess tournament there are </a:t>
            </a:r>
            <a:r>
              <a:rPr lang="en-GB" sz="4800" dirty="0" smtClean="0">
                <a:solidFill>
                  <a:srgbClr val="C00000"/>
                </a:solidFill>
                <a:latin typeface="Franklin Gothic Book" panose="020B0503020102020204" pitchFamily="34" charset="0"/>
              </a:rPr>
              <a:t>999 competitors</a:t>
            </a:r>
            <a:r>
              <a:rPr lang="en-GB" sz="4800" dirty="0" smtClean="0">
                <a:latin typeface="Franklin Gothic Book" panose="020B0503020102020204" pitchFamily="34" charset="0"/>
              </a:rPr>
              <a:t>. The tournament follows the </a:t>
            </a:r>
            <a:r>
              <a:rPr lang="en-GB" sz="4800" i="1" dirty="0" smtClean="0">
                <a:solidFill>
                  <a:srgbClr val="C00000"/>
                </a:solidFill>
                <a:latin typeface="Franklin Gothic Book" panose="020B0503020102020204" pitchFamily="34" charset="0"/>
              </a:rPr>
              <a:t>“knock-out” rule </a:t>
            </a:r>
            <a:r>
              <a:rPr lang="en-GB" sz="4800" dirty="0" smtClean="0">
                <a:latin typeface="Franklin Gothic Book" panose="020B0503020102020204" pitchFamily="34" charset="0"/>
              </a:rPr>
              <a:t>which means that the losing player out of every pair gets knocked out of the competition, whilst the winning player moves to the next round. Given the above facts, </a:t>
            </a:r>
            <a:r>
              <a:rPr lang="en-GB" sz="4800" dirty="0" smtClean="0">
                <a:solidFill>
                  <a:srgbClr val="C00000"/>
                </a:solidFill>
                <a:latin typeface="Franklin Gothic Book" panose="020B0503020102020204" pitchFamily="34" charset="0"/>
              </a:rPr>
              <a:t>how many pair-games must take place before the winner of the tournament is announced?</a:t>
            </a:r>
            <a:endParaRPr lang="en-GB" sz="4800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683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744" y="484312"/>
            <a:ext cx="115212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Franklin Gothic Book" panose="020B0503020102020204" pitchFamily="34" charset="0"/>
              </a:rPr>
              <a:t>In this year’s chess tournament there are </a:t>
            </a:r>
            <a:r>
              <a:rPr lang="en-GB" sz="4800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999 competitors</a:t>
            </a:r>
            <a:r>
              <a:rPr lang="en-GB" sz="4800" dirty="0" smtClean="0">
                <a:latin typeface="Franklin Gothic Book" panose="020B0503020102020204" pitchFamily="34" charset="0"/>
              </a:rPr>
              <a:t>. The tournament follows the </a:t>
            </a:r>
            <a:r>
              <a:rPr lang="en-GB" sz="48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“knock-out” rule </a:t>
            </a:r>
            <a:r>
              <a:rPr lang="en-GB" sz="4800" dirty="0" smtClean="0">
                <a:latin typeface="Franklin Gothic Book" panose="020B0503020102020204" pitchFamily="34" charset="0"/>
              </a:rPr>
              <a:t>which means that the losing player out of every pair gets knocked out of the competition, whilst the winning player moves to the next round. Given the above facts, </a:t>
            </a:r>
            <a:r>
              <a:rPr lang="en-GB" sz="4800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how many pair-games must take place </a:t>
            </a:r>
            <a:r>
              <a:rPr lang="en-GB" sz="4800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for all the losing players to get knocked out of the competition?</a:t>
            </a:r>
            <a:endParaRPr lang="en-GB" sz="4800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00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516341203"/>
              </p:ext>
            </p:extLst>
          </p:nvPr>
        </p:nvGraphicFramePr>
        <p:xfrm>
          <a:off x="597744" y="700336"/>
          <a:ext cx="11953328" cy="856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BC39B003-CF3C-4365-BB93-DDF53A634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>
                                            <p:graphicEl>
                                              <a:dgm id="{BC39B003-CF3C-4365-BB93-DDF53A634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>
                                            <p:graphicEl>
                                              <a:dgm id="{BC39B003-CF3C-4365-BB93-DDF53A634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2C9CBEB-EACD-4DB3-BA60-C67EB687B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">
                                            <p:graphicEl>
                                              <a:dgm id="{E2C9CBEB-EACD-4DB3-BA60-C67EB687B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">
                                            <p:graphicEl>
                                              <a:dgm id="{E2C9CBEB-EACD-4DB3-BA60-C67EB687B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D7FA1F01-A9A8-4FC8-811B-1769D476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>
                                            <p:graphicEl>
                                              <a:dgm id="{D7FA1F01-A9A8-4FC8-811B-1769D476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">
                                            <p:graphicEl>
                                              <a:dgm id="{D7FA1F01-A9A8-4FC8-811B-1769D476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45B617B-4D52-4399-8145-83E856DCA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>
                                            <p:graphicEl>
                                              <a:dgm id="{A45B617B-4D52-4399-8145-83E856DCA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>
                                            <p:graphicEl>
                                              <a:dgm id="{A45B617B-4D52-4399-8145-83E856DCA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C10D3F7-8019-47C2-AB80-A14EB6869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>
                                            <p:graphicEl>
                                              <a:dgm id="{6C10D3F7-8019-47C2-AB80-A14EB6869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>
                                            <p:graphicEl>
                                              <a:dgm id="{6C10D3F7-8019-47C2-AB80-A14EB6869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D145A37-B1A0-4908-B9BC-74FE95745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>
                                            <p:graphicEl>
                                              <a:dgm id="{6D145A37-B1A0-4908-B9BC-74FE95745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">
                                            <p:graphicEl>
                                              <a:dgm id="{6D145A37-B1A0-4908-B9BC-74FE95745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31DC49F-2989-4563-925B-7EDF325E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>
                                            <p:graphicEl>
                                              <a:dgm id="{831DC49F-2989-4563-925B-7EDF325E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">
                                            <p:graphicEl>
                                              <a:dgm id="{831DC49F-2989-4563-925B-7EDF325E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D4ADBA22-04BD-4B93-809A-281A4A14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>
                                            <p:graphicEl>
                                              <a:dgm id="{D4ADBA22-04BD-4B93-809A-281A4A14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>
                                            <p:graphicEl>
                                              <a:dgm id="{D4ADBA22-04BD-4B93-809A-281A4A14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C817A0B-3F9A-4875-A2E4-8B1836E4A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>
                                            <p:graphicEl>
                                              <a:dgm id="{8C817A0B-3F9A-4875-A2E4-8B1836E4A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">
                                            <p:graphicEl>
                                              <a:dgm id="{8C817A0B-3F9A-4875-A2E4-8B1836E4A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FB85636-1326-48B9-87DE-6AC48588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">
                                            <p:graphicEl>
                                              <a:dgm id="{7FB85636-1326-48B9-87DE-6AC48588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">
                                            <p:graphicEl>
                                              <a:dgm id="{7FB85636-1326-48B9-87DE-6AC48588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ABCB017-4FB5-44F9-9DB6-85F62DC61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">
                                            <p:graphicEl>
                                              <a:dgm id="{5ABCB017-4FB5-44F9-9DB6-85F62DC61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">
                                            <p:graphicEl>
                                              <a:dgm id="{5ABCB017-4FB5-44F9-9DB6-85F62DC61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E763B17-D427-43A9-A7C4-372663F7E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">
                                            <p:graphicEl>
                                              <a:dgm id="{AE763B17-D427-43A9-A7C4-372663F7E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0">
                                            <p:graphicEl>
                                              <a:dgm id="{AE763B17-D427-43A9-A7C4-372663F7E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3557DB5D-65CF-41C0-BB18-07C7FA508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">
                                            <p:graphicEl>
                                              <a:dgm id="{3557DB5D-65CF-41C0-BB18-07C7FA508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">
                                            <p:graphicEl>
                                              <a:dgm id="{3557DB5D-65CF-41C0-BB18-07C7FA508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4B2BBB7-8273-4AA8-8297-2084D849F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">
                                            <p:graphicEl>
                                              <a:dgm id="{84B2BBB7-8273-4AA8-8297-2084D849F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">
                                            <p:graphicEl>
                                              <a:dgm id="{84B2BBB7-8273-4AA8-8297-2084D849F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0C20D111-CD7A-408F-93A1-260952F2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">
                                            <p:graphicEl>
                                              <a:dgm id="{0C20D111-CD7A-408F-93A1-260952F2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0">
                                            <p:graphicEl>
                                              <a:dgm id="{0C20D111-CD7A-408F-93A1-260952F2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42205218-5B35-40D6-9558-09424AFD2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">
                                            <p:graphicEl>
                                              <a:dgm id="{42205218-5B35-40D6-9558-09424AFD2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0">
                                            <p:graphicEl>
                                              <a:dgm id="{42205218-5B35-40D6-9558-09424AFD2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BBE0C127-BAB4-45C2-93A8-C7678631A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>
                                            <p:graphicEl>
                                              <a:dgm id="{BBE0C127-BAB4-45C2-93A8-C7678631A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">
                                            <p:graphicEl>
                                              <a:dgm id="{BBE0C127-BAB4-45C2-93A8-C7678631A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1314871"/>
              </p:ext>
            </p:extLst>
          </p:nvPr>
        </p:nvGraphicFramePr>
        <p:xfrm>
          <a:off x="1749872" y="1078960"/>
          <a:ext cx="10657184" cy="732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53928" y="3402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LISTS - LISTS - LISTS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0664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36274642"/>
              </p:ext>
            </p:extLst>
          </p:nvPr>
        </p:nvGraphicFramePr>
        <p:xfrm>
          <a:off x="957784" y="20292"/>
          <a:ext cx="11017224" cy="7138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82120" y="8045152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u="sng" dirty="0" smtClean="0">
                <a:latin typeface="Bradley Hand ITC" panose="03070402050302030203" pitchFamily="66" charset="0"/>
              </a:rPr>
              <a:t>Focus</a:t>
            </a:r>
            <a:r>
              <a:rPr lang="en-GB" sz="7200" dirty="0" smtClean="0">
                <a:latin typeface="Bradley Hand ITC" panose="03070402050302030203" pitchFamily="66" charset="0"/>
              </a:rPr>
              <a:t> here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214368" y="6172944"/>
            <a:ext cx="0" cy="1872208"/>
          </a:xfrm>
          <a:prstGeom prst="straightConnector1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35253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099" y="1132383"/>
            <a:ext cx="2857500" cy="2266950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0" y="330696"/>
            <a:ext cx="133508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17824" y="4228728"/>
            <a:ext cx="104216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Patsavellas Beng (Hons), MSc, MBA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 &amp; Technical Director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Altro Ltd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Letchworth Garden City, Hertfordshire</a:t>
            </a: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me on twitter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668" y="7348410"/>
            <a:ext cx="1438275" cy="1162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30592" y="7460382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@john_pats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659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8849747"/>
              </p:ext>
            </p:extLst>
          </p:nvPr>
        </p:nvGraphicFramePr>
        <p:xfrm>
          <a:off x="1677864" y="1708448"/>
          <a:ext cx="10657184" cy="732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53928" y="3402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LISTS - LISTS - LISTS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57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696" y="124272"/>
            <a:ext cx="1252939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chemeClr val="accent6"/>
                </a:solidFill>
              </a:rPr>
              <a:t>Several months ago I was asked by a group of industrial engineers to offer an opinion as to why so few industrial engineers were moving up to the top of their companies. My answer was that perhaps a technical point of view cut them off from top management, just as the jargon and hocus-pocus of manufacturing often kept top management from understanding the factory. In their isolation, they could gain only a </a:t>
            </a:r>
            <a:r>
              <a:rPr lang="en-GB" sz="5400" i="1" dirty="0">
                <a:solidFill>
                  <a:srgbClr val="FF0000"/>
                </a:solidFill>
              </a:rPr>
              <a:t>severely limited sense of </a:t>
            </a:r>
            <a:r>
              <a:rPr lang="en-GB" sz="8000" i="1" dirty="0">
                <a:solidFill>
                  <a:schemeClr val="accent2"/>
                </a:solidFill>
              </a:rPr>
              <a:t>market needs</a:t>
            </a:r>
            <a:r>
              <a:rPr lang="en-GB" sz="5400" i="1" dirty="0">
                <a:solidFill>
                  <a:srgbClr val="FF0000"/>
                </a:solidFill>
              </a:rPr>
              <a:t> and of </a:t>
            </a:r>
            <a:r>
              <a:rPr lang="en-GB" sz="8000" i="1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corporate competitive strategy</a:t>
            </a:r>
            <a:endParaRPr lang="en-GB" sz="8000" i="1" dirty="0" smtClean="0">
              <a:solidFill>
                <a:schemeClr val="accent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GB" dirty="0" smtClean="0">
                <a:solidFill>
                  <a:schemeClr val="accent6"/>
                </a:solidFill>
              </a:rPr>
              <a:t>W. Skinner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3823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85524" y="276277"/>
            <a:ext cx="11505448" cy="8445175"/>
            <a:chOff x="763259" y="194257"/>
            <a:chExt cx="8089768" cy="5938014"/>
          </a:xfrm>
        </p:grpSpPr>
        <p:sp>
          <p:nvSpPr>
            <p:cNvPr id="4" name="Rectangle 3"/>
            <p:cNvSpPr/>
            <p:nvPr/>
          </p:nvSpPr>
          <p:spPr>
            <a:xfrm>
              <a:off x="1631326" y="2498513"/>
              <a:ext cx="273630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4551" dirty="0">
                  <a:solidFill>
                    <a:prstClr val="white"/>
                  </a:solidFill>
                </a:rPr>
                <a:t>Purpose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white"/>
                  </a:solidFill>
                </a:rPr>
                <a:t>(Reason for being)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24189" y="4442729"/>
              <a:ext cx="2736304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4551" dirty="0">
                  <a:solidFill>
                    <a:prstClr val="white"/>
                  </a:solidFill>
                </a:rPr>
                <a:t>Values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white"/>
                  </a:solidFill>
                </a:rPr>
                <a:t>(What is important for us)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4551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67358" y="194257"/>
              <a:ext cx="3384376" cy="1440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4551" dirty="0">
                  <a:solidFill>
                    <a:prstClr val="white"/>
                  </a:solidFill>
                </a:rPr>
                <a:t>Vision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white"/>
                  </a:solidFill>
                </a:rPr>
                <a:t>(10-30 years vividly described unifying  goal)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4551" dirty="0">
                <a:solidFill>
                  <a:prstClr val="white"/>
                </a:solidFill>
              </a:endParaRPr>
            </a:p>
          </p:txBody>
        </p:sp>
        <p:sp>
          <p:nvSpPr>
            <p:cNvPr id="9" name="Bent Arrow 8"/>
            <p:cNvSpPr/>
            <p:nvPr/>
          </p:nvSpPr>
          <p:spPr>
            <a:xfrm>
              <a:off x="2096554" y="338273"/>
              <a:ext cx="3090784" cy="2016224"/>
            </a:xfrm>
            <a:prstGeom prst="bentArrow">
              <a:avLst>
                <a:gd name="adj1" fmla="val 25000"/>
                <a:gd name="adj2" fmla="val 25344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2560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96643" y="2855907"/>
              <a:ext cx="3456384" cy="32763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4551" dirty="0">
                  <a:solidFill>
                    <a:prstClr val="white"/>
                  </a:solidFill>
                </a:rPr>
                <a:t>Strategy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white"/>
                  </a:solidFill>
                </a:rPr>
                <a:t>(The plan</a:t>
              </a:r>
              <a:r>
                <a:rPr lang="en-GB" sz="2844" dirty="0">
                  <a:solidFill>
                    <a:prstClr val="white"/>
                  </a:solidFill>
                </a:rPr>
                <a:t>)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srgbClr val="FF0000"/>
                  </a:solidFill>
                </a:rPr>
                <a:t>Lean Sigma initiatives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Automation  technology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New Capabilities in Design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New Capabilities in Production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New Capabilities in Skills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New Products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New Markets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Industry 4.0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  </a:t>
              </a:r>
            </a:p>
            <a:p>
              <a:pPr marL="406394" indent="-406394" algn="l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  </a:t>
              </a:r>
            </a:p>
            <a:p>
              <a:pPr marL="406394" indent="-406394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2276" dirty="0">
                  <a:solidFill>
                    <a:prstClr val="white"/>
                  </a:solidFill>
                </a:rPr>
                <a:t>  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1118886" y="3002569"/>
              <a:ext cx="360040" cy="273630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2560" dirty="0">
                <a:solidFill>
                  <a:prstClr val="black"/>
                </a:solidFill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6526355" y="1706425"/>
              <a:ext cx="1081367" cy="9361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2560" dirty="0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901984" y="3869956"/>
              <a:ext cx="3672408" cy="341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black"/>
                  </a:solidFill>
                  <a:latin typeface="Calibri"/>
                  <a:ea typeface="+mn-ea"/>
                </a:rPr>
                <a:t>Core Ideology – Why we exist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63688" y="707605"/>
              <a:ext cx="4038471" cy="341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black"/>
                  </a:solidFill>
                  <a:latin typeface="Calibri"/>
                  <a:ea typeface="+mn-ea"/>
                </a:rPr>
                <a:t>What we want to achieve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375773" y="3510068"/>
              <a:ext cx="3672408" cy="341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560" dirty="0">
                  <a:solidFill>
                    <a:prstClr val="black"/>
                  </a:solidFill>
                  <a:latin typeface="Calibri"/>
                  <a:ea typeface="+mn-ea"/>
                </a:rPr>
                <a:t>How we are going to do 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7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70471219"/>
              </p:ext>
            </p:extLst>
          </p:nvPr>
        </p:nvGraphicFramePr>
        <p:xfrm>
          <a:off x="453728" y="412304"/>
          <a:ext cx="12097344" cy="900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037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2232626"/>
              </p:ext>
            </p:extLst>
          </p:nvPr>
        </p:nvGraphicFramePr>
        <p:xfrm>
          <a:off x="2167466" y="556320"/>
          <a:ext cx="9951558" cy="8424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2114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14560A-8B6C-4FA2-AD1C-22383C35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D014560A-8B6C-4FA2-AD1C-22383C35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D014560A-8B6C-4FA2-AD1C-22383C35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3F7977-DF4C-4A0A-9FC2-FF477DF65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A33F7977-DF4C-4A0A-9FC2-FF477DF65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A33F7977-DF4C-4A0A-9FC2-FF477DF65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B37F14-E494-435E-9949-1F9759D79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F8B37F14-E494-435E-9949-1F9759D79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F8B37F14-E494-435E-9949-1F9759D79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96525-0F72-4F96-A748-D9CB6486B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1A996525-0F72-4F96-A748-D9CB6486B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1A996525-0F72-4F96-A748-D9CB6486B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586F96-2BE3-4701-A25A-F79EDFBA6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2D586F96-2BE3-4701-A25A-F79EDFBA6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2D586F96-2BE3-4701-A25A-F79EDFBA6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0EC4FC-68C4-4B50-AD55-0983C585E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610EC4FC-68C4-4B50-AD55-0983C585E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610EC4FC-68C4-4B50-AD55-0983C585E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6DB89F-630A-4FC2-A682-FB113C25F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5E6DB89F-630A-4FC2-A682-FB113C25F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5E6DB89F-630A-4FC2-A682-FB113C25F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371300-F7C2-4BCE-A5AB-22101C3B6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05371300-F7C2-4BCE-A5AB-22101C3B6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05371300-F7C2-4BCE-A5AB-22101C3B6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B7CE5C-A7B6-4C30-891B-2A33B3528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CFB7CE5C-A7B6-4C30-891B-2A33B3528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CFB7CE5C-A7B6-4C30-891B-2A33B3528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D50DE-8A63-4C82-9428-B6DCD924B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6F7D50DE-8A63-4C82-9428-B6DCD924B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6F7D50DE-8A63-4C82-9428-B6DCD924B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D565AA-4653-4547-B200-23E929737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03D565AA-4653-4547-B200-23E929737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03D565AA-4653-4547-B200-23E929737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704" y="412304"/>
            <a:ext cx="12313368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chemeClr val="accent6"/>
                </a:solidFill>
              </a:rPr>
              <a:t>To many executives, manufacturing and the production function is a necessary nuisance- it soaks up capital in facilities and inventories, it resists changes in products and schedules, its quality is never as good as it should be, and its people are </a:t>
            </a:r>
            <a:r>
              <a:rPr lang="en-GB" sz="5400" i="1" dirty="0" smtClean="0">
                <a:solidFill>
                  <a:srgbClr val="FF0000"/>
                </a:solidFill>
              </a:rPr>
              <a:t>unsophisticated, tedious, detail-oriented and unexciting</a:t>
            </a:r>
            <a:r>
              <a:rPr lang="en-GB" sz="5400" dirty="0" smtClean="0">
                <a:solidFill>
                  <a:srgbClr val="FF0000"/>
                </a:solidFill>
              </a:rPr>
              <a:t>.</a:t>
            </a:r>
            <a:r>
              <a:rPr lang="en-GB" dirty="0" smtClean="0">
                <a:solidFill>
                  <a:schemeClr val="accent6"/>
                </a:solidFill>
              </a:rPr>
              <a:t> This makes for an unreceptive climate for major innovations in factory technology and contributes to the blind spot syndrome. </a:t>
            </a:r>
          </a:p>
          <a:p>
            <a:pPr algn="r"/>
            <a:endParaRPr lang="en-GB" dirty="0" smtClean="0">
              <a:solidFill>
                <a:schemeClr val="accent6"/>
              </a:solidFill>
            </a:endParaRPr>
          </a:p>
          <a:p>
            <a:pPr algn="r"/>
            <a:r>
              <a:rPr lang="en-GB" dirty="0" smtClean="0">
                <a:solidFill>
                  <a:schemeClr val="accent6"/>
                </a:solidFill>
              </a:rPr>
              <a:t>W. Skinner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4534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5816" y="1276400"/>
            <a:ext cx="1044116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Bradley Hand ITC" panose="03070402050302030203" pitchFamily="66" charset="0"/>
              </a:rPr>
              <a:t>Curiosity may have killed the cat but it got me in the board room.</a:t>
            </a:r>
          </a:p>
          <a:p>
            <a:endParaRPr lang="en-GB" dirty="0">
              <a:latin typeface="+mn-lt"/>
            </a:endParaRPr>
          </a:p>
          <a:p>
            <a:r>
              <a:rPr lang="en-GB" sz="8000" dirty="0" smtClean="0">
                <a:latin typeface="Arial Rounded MT Bold" panose="020F0704030504030204" pitchFamily="34" charset="0"/>
              </a:rPr>
              <a:t>The best engineers = Curiosity “freaks”</a:t>
            </a:r>
          </a:p>
          <a:p>
            <a:endParaRPr lang="en-GB" sz="8000" dirty="0">
              <a:latin typeface="Arial Rounded MT Bold" panose="020F0704030504030204" pitchFamily="34" charset="0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775391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505" y="1276400"/>
            <a:ext cx="1267340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Engineering – Manufacturing – Operations – Supply Chain </a:t>
            </a:r>
          </a:p>
          <a:p>
            <a:r>
              <a:rPr lang="en-GB" dirty="0" smtClean="0"/>
              <a:t>It’s all about: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sz="9600" dirty="0" smtClean="0">
                <a:latin typeface="Bradley Hand ITC" panose="03070402050302030203" pitchFamily="66" charset="0"/>
              </a:rPr>
              <a:t>Excellent</a:t>
            </a:r>
          </a:p>
          <a:p>
            <a:r>
              <a:rPr lang="en-GB" sz="8000" b="1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EXECUTION</a:t>
            </a:r>
            <a:endParaRPr lang="en-GB" sz="8000" b="1" dirty="0">
              <a:solidFill>
                <a:srgbClr val="FF0000"/>
              </a:solidFill>
              <a:latin typeface="Wide Latin" panose="020A0A07050505020404" pitchFamily="18" charset="0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81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24" y="44175"/>
            <a:ext cx="10585176" cy="81397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4993" y="8183940"/>
            <a:ext cx="11758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Bradley Hand ITC" panose="03070402050302030203" pitchFamily="66" charset="0"/>
              </a:rPr>
              <a:t>You are not a mouse!</a:t>
            </a:r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32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03068716"/>
              </p:ext>
            </p:extLst>
          </p:nvPr>
        </p:nvGraphicFramePr>
        <p:xfrm>
          <a:off x="0" y="268288"/>
          <a:ext cx="12565526" cy="885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619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04877224"/>
              </p:ext>
            </p:extLst>
          </p:nvPr>
        </p:nvGraphicFramePr>
        <p:xfrm>
          <a:off x="309712" y="412304"/>
          <a:ext cx="12385376" cy="900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203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6922439"/>
              </p:ext>
            </p:extLst>
          </p:nvPr>
        </p:nvGraphicFramePr>
        <p:xfrm>
          <a:off x="669752" y="196280"/>
          <a:ext cx="12097344" cy="8784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9792" y="1865397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endParaRPr lang="en-GB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2120" y="183367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</a:t>
            </a:r>
            <a:endParaRPr lang="en-GB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6496" y="1865397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</a:t>
            </a:r>
            <a:endParaRPr lang="en-GB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784" y="1865397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GB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646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  <p:bldP spid="5" grpId="0"/>
      <p:bldP spid="6" grpId="0"/>
      <p:bldP spid="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958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EB4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D0F7A67436D49A4561622BA517DB1" ma:contentTypeVersion="0" ma:contentTypeDescription="Create a new document." ma:contentTypeScope="" ma:versionID="6b3e5f86d43268f3d436ac3b71aafa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08EB00-133A-4E47-8F72-0C35E0A68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A672C6-41BA-4092-AF24-2A42DF466C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FF5F09-58AC-4F1E-94AF-636AECF0660E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Pages>0</Pages>
  <Words>780</Words>
  <Characters>0</Characters>
  <Application>Microsoft Office PowerPoint</Application>
  <PresentationFormat>Custom</PresentationFormat>
  <Lines>0</Lines>
  <Paragraphs>111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MS PGothic</vt:lpstr>
      <vt:lpstr>Arial</vt:lpstr>
      <vt:lpstr>Arial Rounded MT Bold</vt:lpstr>
      <vt:lpstr>Bradley Hand ITC</vt:lpstr>
      <vt:lpstr>Calibri</vt:lpstr>
      <vt:lpstr>Franklin Gothic Book</vt:lpstr>
      <vt:lpstr>Garamond</vt:lpstr>
      <vt:lpstr>Gill Sans</vt:lpstr>
      <vt:lpstr>Tahoma</vt:lpstr>
      <vt:lpstr>Verdana Bold</vt:lpstr>
      <vt:lpstr>Wide Latin</vt:lpstr>
      <vt:lpstr>ヒラギノ角ゴ ProN W3</vt:lpstr>
      <vt:lpstr>Blank</vt:lpstr>
      <vt:lpstr>Title &amp; Bullets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Altro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jpat@altro.com</dc:creator>
  <cp:lastModifiedBy>Patsavellas, John</cp:lastModifiedBy>
  <cp:revision>54</cp:revision>
  <dcterms:modified xsi:type="dcterms:W3CDTF">2017-03-05T10:44:14Z</dcterms:modified>
</cp:coreProperties>
</file>