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745" r:id="rId5"/>
    <p:sldMasterId id="2147483752" r:id="rId6"/>
  </p:sldMasterIdLst>
  <p:notesMasterIdLst>
    <p:notesMasterId r:id="rId21"/>
  </p:notesMasterIdLst>
  <p:handoutMasterIdLst>
    <p:handoutMasterId r:id="rId22"/>
  </p:handoutMasterIdLst>
  <p:sldIdLst>
    <p:sldId id="256" r:id="rId7"/>
    <p:sldId id="271" r:id="rId8"/>
    <p:sldId id="262" r:id="rId9"/>
    <p:sldId id="257" r:id="rId10"/>
    <p:sldId id="259" r:id="rId11"/>
    <p:sldId id="260" r:id="rId12"/>
    <p:sldId id="261" r:id="rId13"/>
    <p:sldId id="273" r:id="rId14"/>
    <p:sldId id="266" r:id="rId15"/>
    <p:sldId id="265" r:id="rId16"/>
    <p:sldId id="267" r:id="rId17"/>
    <p:sldId id="268" r:id="rId18"/>
    <p:sldId id="269" r:id="rId19"/>
    <p:sldId id="270" r:id="rId2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7529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pos="5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4"/>
    <a:srgbClr val="0C406D"/>
    <a:srgbClr val="2F444E"/>
    <a:srgbClr val="354248"/>
    <a:srgbClr val="091932"/>
    <a:srgbClr val="344248"/>
    <a:srgbClr val="384A50"/>
    <a:srgbClr val="633E88"/>
    <a:srgbClr val="27376F"/>
    <a:srgbClr val="E40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1" autoAdjust="0"/>
    <p:restoredTop sz="86439"/>
  </p:normalViewPr>
  <p:slideViewPr>
    <p:cSldViewPr>
      <p:cViewPr>
        <p:scale>
          <a:sx n="91" d="100"/>
          <a:sy n="91" d="100"/>
        </p:scale>
        <p:origin x="864" y="336"/>
      </p:cViewPr>
      <p:guideLst>
        <p:guide orient="horz" pos="1117"/>
        <p:guide pos="7529"/>
        <p:guide orient="horz" pos="391"/>
        <p:guide orient="horz" pos="73"/>
        <p:guide pos="5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9" d="100"/>
          <a:sy n="129" d="100"/>
        </p:scale>
        <p:origin x="39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Manufacturing Value Added 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Sheet1!$B$4:$B$59</c:f>
              <c:numCache>
                <c:formatCode>General</c:formatCode>
                <c:ptCount val="56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  <c:pt idx="51">
                  <c:v>2011.0</c:v>
                </c:pt>
                <c:pt idx="52">
                  <c:v>2012.0</c:v>
                </c:pt>
                <c:pt idx="53">
                  <c:v>2013.0</c:v>
                </c:pt>
                <c:pt idx="54">
                  <c:v>2014.0</c:v>
                </c:pt>
                <c:pt idx="55">
                  <c:v>2015.0</c:v>
                </c:pt>
              </c:numCache>
            </c:numRef>
          </c:cat>
          <c:val>
            <c:numRef>
              <c:f>Sheet1!$C$4:$C$59</c:f>
              <c:numCache>
                <c:formatCode>General</c:formatCode>
                <c:ptCount val="56"/>
                <c:pt idx="0">
                  <c:v>13.71</c:v>
                </c:pt>
                <c:pt idx="1">
                  <c:v>14.328</c:v>
                </c:pt>
                <c:pt idx="2">
                  <c:v>14.878</c:v>
                </c:pt>
                <c:pt idx="3">
                  <c:v>14.847</c:v>
                </c:pt>
                <c:pt idx="4">
                  <c:v>13.975</c:v>
                </c:pt>
                <c:pt idx="5">
                  <c:v>14.225</c:v>
                </c:pt>
                <c:pt idx="6">
                  <c:v>13.67</c:v>
                </c:pt>
                <c:pt idx="7">
                  <c:v>12.429</c:v>
                </c:pt>
                <c:pt idx="8">
                  <c:v>12.754</c:v>
                </c:pt>
                <c:pt idx="9">
                  <c:v>13.358</c:v>
                </c:pt>
                <c:pt idx="10">
                  <c:v>13.705</c:v>
                </c:pt>
                <c:pt idx="11">
                  <c:v>14.291</c:v>
                </c:pt>
                <c:pt idx="12">
                  <c:v>14.456</c:v>
                </c:pt>
                <c:pt idx="13">
                  <c:v>14.234</c:v>
                </c:pt>
                <c:pt idx="14">
                  <c:v>15.562</c:v>
                </c:pt>
                <c:pt idx="15">
                  <c:v>15.241</c:v>
                </c:pt>
                <c:pt idx="16">
                  <c:v>15.689</c:v>
                </c:pt>
                <c:pt idx="17">
                  <c:v>15.398</c:v>
                </c:pt>
                <c:pt idx="18">
                  <c:v>16.498</c:v>
                </c:pt>
                <c:pt idx="19">
                  <c:v>17.313</c:v>
                </c:pt>
                <c:pt idx="20">
                  <c:v>16.18</c:v>
                </c:pt>
                <c:pt idx="21">
                  <c:v>16.253</c:v>
                </c:pt>
                <c:pt idx="22">
                  <c:v>15.885</c:v>
                </c:pt>
                <c:pt idx="23">
                  <c:v>16.101</c:v>
                </c:pt>
                <c:pt idx="24">
                  <c:v>16.106</c:v>
                </c:pt>
                <c:pt idx="25">
                  <c:v>15.98</c:v>
                </c:pt>
                <c:pt idx="26">
                  <c:v>15.845</c:v>
                </c:pt>
                <c:pt idx="27">
                  <c:v>15.875</c:v>
                </c:pt>
                <c:pt idx="28">
                  <c:v>15.678</c:v>
                </c:pt>
                <c:pt idx="29">
                  <c:v>16.413</c:v>
                </c:pt>
                <c:pt idx="30">
                  <c:v>16.15873398247192</c:v>
                </c:pt>
                <c:pt idx="31">
                  <c:v>15.207</c:v>
                </c:pt>
                <c:pt idx="32">
                  <c:v>15.35997069177018</c:v>
                </c:pt>
                <c:pt idx="33">
                  <c:v>15.31830115188287</c:v>
                </c:pt>
                <c:pt idx="34">
                  <c:v>16.20431285474422</c:v>
                </c:pt>
                <c:pt idx="35">
                  <c:v>17.30485414738012</c:v>
                </c:pt>
                <c:pt idx="36">
                  <c:v>16.94398964604417</c:v>
                </c:pt>
                <c:pt idx="37">
                  <c:v>15.84703403877626</c:v>
                </c:pt>
                <c:pt idx="38">
                  <c:v>15.00370125343453</c:v>
                </c:pt>
                <c:pt idx="39">
                  <c:v>14.598</c:v>
                </c:pt>
                <c:pt idx="40">
                  <c:v>15.309</c:v>
                </c:pt>
                <c:pt idx="41">
                  <c:v>14.642</c:v>
                </c:pt>
                <c:pt idx="42">
                  <c:v>14.87</c:v>
                </c:pt>
                <c:pt idx="43">
                  <c:v>14.898</c:v>
                </c:pt>
                <c:pt idx="44">
                  <c:v>15.253</c:v>
                </c:pt>
                <c:pt idx="45">
                  <c:v>15.386</c:v>
                </c:pt>
                <c:pt idx="46">
                  <c:v>16.058</c:v>
                </c:pt>
                <c:pt idx="47">
                  <c:v>18.881</c:v>
                </c:pt>
                <c:pt idx="48">
                  <c:v>18.218</c:v>
                </c:pt>
                <c:pt idx="49">
                  <c:v>17.823</c:v>
                </c:pt>
                <c:pt idx="50">
                  <c:v>17.469</c:v>
                </c:pt>
                <c:pt idx="51">
                  <c:v>17.393</c:v>
                </c:pt>
                <c:pt idx="52">
                  <c:v>17.086</c:v>
                </c:pt>
                <c:pt idx="53">
                  <c:v>16.518</c:v>
                </c:pt>
                <c:pt idx="54">
                  <c:v>16.087</c:v>
                </c:pt>
                <c:pt idx="55">
                  <c:v>16.241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39440544"/>
        <c:axId val="1238246304"/>
      </c:lineChart>
      <c:catAx>
        <c:axId val="123944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246304"/>
        <c:crosses val="autoZero"/>
        <c:auto val="1"/>
        <c:lblAlgn val="ctr"/>
        <c:lblOffset val="100"/>
        <c:noMultiLvlLbl val="0"/>
      </c:catAx>
      <c:valAx>
        <c:axId val="12382463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Percenteage Contributed towards GDP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944054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76200">
      <a:solidFill>
        <a:srgbClr val="0099C4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image" Target="../media/image25.png"/><Relationship Id="rId2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image" Target="../media/image25.png"/><Relationship Id="rId2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1B1609-9012-D748-9245-4D6B4F6727CC}" type="doc">
      <dgm:prSet loTypeId="urn:microsoft.com/office/officeart/2005/8/layout/vList3" loCatId="" qsTypeId="urn:microsoft.com/office/officeart/2005/8/quickstyle/simple4" qsCatId="simple" csTypeId="urn:microsoft.com/office/officeart/2005/8/colors/accent0_3" csCatId="mainScheme" phldr="1"/>
      <dgm:spPr/>
    </dgm:pt>
    <dgm:pt modelId="{41852B55-CCAD-CA43-BDE1-96F03A76FF73}">
      <dgm:prSet phldrT="[Text]"/>
      <dgm:spPr/>
      <dgm:t>
        <a:bodyPr/>
        <a:lstStyle/>
        <a:p>
          <a:r>
            <a:rPr lang="en-GB" dirty="0" smtClean="0"/>
            <a:t>Manufacturing has been stagnant</a:t>
          </a:r>
          <a:endParaRPr lang="en-GB" dirty="0"/>
        </a:p>
      </dgm:t>
    </dgm:pt>
    <dgm:pt modelId="{33CB37A2-B59D-6A44-BC7B-8EE4C51DE6EF}" type="parTrans" cxnId="{E2544881-ECDA-6348-AF67-4D5871B62AC8}">
      <dgm:prSet/>
      <dgm:spPr/>
      <dgm:t>
        <a:bodyPr/>
        <a:lstStyle/>
        <a:p>
          <a:endParaRPr lang="en-GB"/>
        </a:p>
      </dgm:t>
    </dgm:pt>
    <dgm:pt modelId="{A968AF7A-AC49-4F45-A4AE-252249451E0C}" type="sibTrans" cxnId="{E2544881-ECDA-6348-AF67-4D5871B62AC8}">
      <dgm:prSet/>
      <dgm:spPr/>
      <dgm:t>
        <a:bodyPr/>
        <a:lstStyle/>
        <a:p>
          <a:endParaRPr lang="en-GB"/>
        </a:p>
      </dgm:t>
    </dgm:pt>
    <dgm:pt modelId="{10E2CB12-1C46-ED43-B85E-8925BD67AEF6}">
      <dgm:prSet phldrT="[Text]"/>
      <dgm:spPr/>
      <dgm:t>
        <a:bodyPr/>
        <a:lstStyle/>
        <a:p>
          <a:r>
            <a:rPr lang="en-GB" dirty="0" smtClean="0"/>
            <a:t>Lack of FDI in the Manufacturing sector</a:t>
          </a:r>
          <a:endParaRPr lang="en-GB" dirty="0"/>
        </a:p>
      </dgm:t>
    </dgm:pt>
    <dgm:pt modelId="{F52A8A5E-D9AD-5142-9EDC-A4FD9E35E9E4}" type="parTrans" cxnId="{DE652B29-E704-244B-8DF6-128D78FD8BC1}">
      <dgm:prSet/>
      <dgm:spPr/>
      <dgm:t>
        <a:bodyPr/>
        <a:lstStyle/>
        <a:p>
          <a:endParaRPr lang="en-GB"/>
        </a:p>
      </dgm:t>
    </dgm:pt>
    <dgm:pt modelId="{C642EE1D-AB70-0349-A037-F59BDB7A0E33}" type="sibTrans" cxnId="{DE652B29-E704-244B-8DF6-128D78FD8BC1}">
      <dgm:prSet/>
      <dgm:spPr/>
      <dgm:t>
        <a:bodyPr/>
        <a:lstStyle/>
        <a:p>
          <a:endParaRPr lang="en-GB"/>
        </a:p>
      </dgm:t>
    </dgm:pt>
    <dgm:pt modelId="{7B543525-A2D0-A546-9983-A8D7F68EC459}">
      <dgm:prSet phldrT="[Text]"/>
      <dgm:spPr/>
      <dgm:t>
        <a:bodyPr/>
        <a:lstStyle/>
        <a:p>
          <a:r>
            <a:rPr lang="en-GB" dirty="0" smtClean="0"/>
            <a:t>Lack of Skilled Labour</a:t>
          </a:r>
          <a:endParaRPr lang="en-GB" dirty="0"/>
        </a:p>
      </dgm:t>
    </dgm:pt>
    <dgm:pt modelId="{455F9888-97D8-2146-9A62-BECB70D1CEC2}" type="parTrans" cxnId="{D00A2865-2882-B944-9374-62D689BBE123}">
      <dgm:prSet/>
      <dgm:spPr/>
      <dgm:t>
        <a:bodyPr/>
        <a:lstStyle/>
        <a:p>
          <a:endParaRPr lang="en-GB"/>
        </a:p>
      </dgm:t>
    </dgm:pt>
    <dgm:pt modelId="{E859976B-C69D-2646-A14E-68967DEE3496}" type="sibTrans" cxnId="{D00A2865-2882-B944-9374-62D689BBE123}">
      <dgm:prSet/>
      <dgm:spPr/>
      <dgm:t>
        <a:bodyPr/>
        <a:lstStyle/>
        <a:p>
          <a:endParaRPr lang="en-GB"/>
        </a:p>
      </dgm:t>
    </dgm:pt>
    <dgm:pt modelId="{4BDBCE72-267C-AD4F-8FD3-E3C7D4C42649}">
      <dgm:prSet/>
      <dgm:spPr/>
      <dgm:t>
        <a:bodyPr/>
        <a:lstStyle/>
        <a:p>
          <a:r>
            <a:rPr lang="en-GB" dirty="0" smtClean="0"/>
            <a:t>Incentives provided by the Government have been Poor</a:t>
          </a:r>
          <a:endParaRPr lang="en-GB" dirty="0"/>
        </a:p>
      </dgm:t>
    </dgm:pt>
    <dgm:pt modelId="{F87E6FE1-D3C1-F34C-A0ED-39BA42457C49}" type="parTrans" cxnId="{703C0FC9-BC0B-5043-AC44-27BC9584E080}">
      <dgm:prSet/>
      <dgm:spPr/>
      <dgm:t>
        <a:bodyPr/>
        <a:lstStyle/>
        <a:p>
          <a:endParaRPr lang="en-GB"/>
        </a:p>
      </dgm:t>
    </dgm:pt>
    <dgm:pt modelId="{14AA0756-0F63-9646-BB8E-46B04408CBCA}" type="sibTrans" cxnId="{703C0FC9-BC0B-5043-AC44-27BC9584E080}">
      <dgm:prSet/>
      <dgm:spPr/>
      <dgm:t>
        <a:bodyPr/>
        <a:lstStyle/>
        <a:p>
          <a:endParaRPr lang="en-GB"/>
        </a:p>
      </dgm:t>
    </dgm:pt>
    <dgm:pt modelId="{6E76E1BD-899E-1B45-8730-937DA36B98CA}" type="pres">
      <dgm:prSet presAssocID="{F21B1609-9012-D748-9245-4D6B4F6727CC}" presName="linearFlow" presStyleCnt="0">
        <dgm:presLayoutVars>
          <dgm:dir/>
          <dgm:resizeHandles val="exact"/>
        </dgm:presLayoutVars>
      </dgm:prSet>
      <dgm:spPr/>
    </dgm:pt>
    <dgm:pt modelId="{7E5A203B-786A-6447-832C-A5E5EB34F13E}" type="pres">
      <dgm:prSet presAssocID="{41852B55-CCAD-CA43-BDE1-96F03A76FF73}" presName="composite" presStyleCnt="0"/>
      <dgm:spPr/>
    </dgm:pt>
    <dgm:pt modelId="{A05C39AF-C660-064E-8B3A-330FA682C705}" type="pres">
      <dgm:prSet presAssocID="{41852B55-CCAD-CA43-BDE1-96F03A76FF73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58CFD12-FB9C-8A4C-BCE4-95E61CA6850E}" type="pres">
      <dgm:prSet presAssocID="{41852B55-CCAD-CA43-BDE1-96F03A76FF7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EB2456-E871-DF49-B760-52F8A0D606F0}" type="pres">
      <dgm:prSet presAssocID="{A968AF7A-AC49-4F45-A4AE-252249451E0C}" presName="spacing" presStyleCnt="0"/>
      <dgm:spPr/>
    </dgm:pt>
    <dgm:pt modelId="{A6E3E4B9-4E99-5048-9A95-FC4E141BFBFB}" type="pres">
      <dgm:prSet presAssocID="{10E2CB12-1C46-ED43-B85E-8925BD67AEF6}" presName="composite" presStyleCnt="0"/>
      <dgm:spPr/>
    </dgm:pt>
    <dgm:pt modelId="{E079EC05-A4AA-3A44-BEA1-FA791990153A}" type="pres">
      <dgm:prSet presAssocID="{10E2CB12-1C46-ED43-B85E-8925BD67AEF6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0CB5E09-B903-7346-BCE7-CD2D7CB79DE0}" type="pres">
      <dgm:prSet presAssocID="{10E2CB12-1C46-ED43-B85E-8925BD67AEF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242EB1-FB4A-F445-924C-9C13A02383EE}" type="pres">
      <dgm:prSet presAssocID="{C642EE1D-AB70-0349-A037-F59BDB7A0E33}" presName="spacing" presStyleCnt="0"/>
      <dgm:spPr/>
    </dgm:pt>
    <dgm:pt modelId="{5B8EB3CA-D060-D042-9BBD-D9CF306014AB}" type="pres">
      <dgm:prSet presAssocID="{7B543525-A2D0-A546-9983-A8D7F68EC459}" presName="composite" presStyleCnt="0"/>
      <dgm:spPr/>
    </dgm:pt>
    <dgm:pt modelId="{8DD01DBE-695C-024F-A0FF-A1C316105BA7}" type="pres">
      <dgm:prSet presAssocID="{7B543525-A2D0-A546-9983-A8D7F68EC459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35903387-DFDA-144E-B72B-32B16D8B74CB}" type="pres">
      <dgm:prSet presAssocID="{7B543525-A2D0-A546-9983-A8D7F68EC459}" presName="txShp" presStyleLbl="node1" presStyleIdx="2" presStyleCnt="4">
        <dgm:presLayoutVars>
          <dgm:bulletEnabled val="1"/>
        </dgm:presLayoutVars>
      </dgm:prSet>
      <dgm:spPr/>
    </dgm:pt>
    <dgm:pt modelId="{0E3EA2E1-D7B4-F64A-93CB-DCD649E3B7BD}" type="pres">
      <dgm:prSet presAssocID="{E859976B-C69D-2646-A14E-68967DEE3496}" presName="spacing" presStyleCnt="0"/>
      <dgm:spPr/>
    </dgm:pt>
    <dgm:pt modelId="{51A1BD21-15D6-C74A-B41A-7100C63AF74E}" type="pres">
      <dgm:prSet presAssocID="{4BDBCE72-267C-AD4F-8FD3-E3C7D4C42649}" presName="composite" presStyleCnt="0"/>
      <dgm:spPr/>
    </dgm:pt>
    <dgm:pt modelId="{CC5ACCB6-1F81-F845-BF1F-9D522DB129FD}" type="pres">
      <dgm:prSet presAssocID="{4BDBCE72-267C-AD4F-8FD3-E3C7D4C42649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5DC1FC7-574B-174E-862A-624F8424085A}" type="pres">
      <dgm:prSet presAssocID="{4BDBCE72-267C-AD4F-8FD3-E3C7D4C42649}" presName="txShp" presStyleLbl="node1" presStyleIdx="3" presStyleCnt="4">
        <dgm:presLayoutVars>
          <dgm:bulletEnabled val="1"/>
        </dgm:presLayoutVars>
      </dgm:prSet>
      <dgm:spPr/>
    </dgm:pt>
  </dgm:ptLst>
  <dgm:cxnLst>
    <dgm:cxn modelId="{D1BEE801-5676-9244-A89F-5BE68FECDE36}" type="presOf" srcId="{F21B1609-9012-D748-9245-4D6B4F6727CC}" destId="{6E76E1BD-899E-1B45-8730-937DA36B98CA}" srcOrd="0" destOrd="0" presId="urn:microsoft.com/office/officeart/2005/8/layout/vList3"/>
    <dgm:cxn modelId="{DE652B29-E704-244B-8DF6-128D78FD8BC1}" srcId="{F21B1609-9012-D748-9245-4D6B4F6727CC}" destId="{10E2CB12-1C46-ED43-B85E-8925BD67AEF6}" srcOrd="1" destOrd="0" parTransId="{F52A8A5E-D9AD-5142-9EDC-A4FD9E35E9E4}" sibTransId="{C642EE1D-AB70-0349-A037-F59BDB7A0E33}"/>
    <dgm:cxn modelId="{81908D0B-3BCA-294D-8D80-1FEDB5453B72}" type="presOf" srcId="{7B543525-A2D0-A546-9983-A8D7F68EC459}" destId="{35903387-DFDA-144E-B72B-32B16D8B74CB}" srcOrd="0" destOrd="0" presId="urn:microsoft.com/office/officeart/2005/8/layout/vList3"/>
    <dgm:cxn modelId="{E2544881-ECDA-6348-AF67-4D5871B62AC8}" srcId="{F21B1609-9012-D748-9245-4D6B4F6727CC}" destId="{41852B55-CCAD-CA43-BDE1-96F03A76FF73}" srcOrd="0" destOrd="0" parTransId="{33CB37A2-B59D-6A44-BC7B-8EE4C51DE6EF}" sibTransId="{A968AF7A-AC49-4F45-A4AE-252249451E0C}"/>
    <dgm:cxn modelId="{15A85656-7A58-7B4C-AA24-0CC0CB1A241C}" type="presOf" srcId="{41852B55-CCAD-CA43-BDE1-96F03A76FF73}" destId="{558CFD12-FB9C-8A4C-BCE4-95E61CA6850E}" srcOrd="0" destOrd="0" presId="urn:microsoft.com/office/officeart/2005/8/layout/vList3"/>
    <dgm:cxn modelId="{703C0FC9-BC0B-5043-AC44-27BC9584E080}" srcId="{F21B1609-9012-D748-9245-4D6B4F6727CC}" destId="{4BDBCE72-267C-AD4F-8FD3-E3C7D4C42649}" srcOrd="3" destOrd="0" parTransId="{F87E6FE1-D3C1-F34C-A0ED-39BA42457C49}" sibTransId="{14AA0756-0F63-9646-BB8E-46B04408CBCA}"/>
    <dgm:cxn modelId="{D00A2865-2882-B944-9374-62D689BBE123}" srcId="{F21B1609-9012-D748-9245-4D6B4F6727CC}" destId="{7B543525-A2D0-A546-9983-A8D7F68EC459}" srcOrd="2" destOrd="0" parTransId="{455F9888-97D8-2146-9A62-BECB70D1CEC2}" sibTransId="{E859976B-C69D-2646-A14E-68967DEE3496}"/>
    <dgm:cxn modelId="{A13E7D21-FD81-1E4A-B4E1-8885B227C8A8}" type="presOf" srcId="{10E2CB12-1C46-ED43-B85E-8925BD67AEF6}" destId="{70CB5E09-B903-7346-BCE7-CD2D7CB79DE0}" srcOrd="0" destOrd="0" presId="urn:microsoft.com/office/officeart/2005/8/layout/vList3"/>
    <dgm:cxn modelId="{0097BCC4-BAA6-9C49-9EAA-30CAE08FA84E}" type="presOf" srcId="{4BDBCE72-267C-AD4F-8FD3-E3C7D4C42649}" destId="{C5DC1FC7-574B-174E-862A-624F8424085A}" srcOrd="0" destOrd="0" presId="urn:microsoft.com/office/officeart/2005/8/layout/vList3"/>
    <dgm:cxn modelId="{68F71C5C-89CE-1B4B-9280-ED06395FCC6B}" type="presParOf" srcId="{6E76E1BD-899E-1B45-8730-937DA36B98CA}" destId="{7E5A203B-786A-6447-832C-A5E5EB34F13E}" srcOrd="0" destOrd="0" presId="urn:microsoft.com/office/officeart/2005/8/layout/vList3"/>
    <dgm:cxn modelId="{3DC382CE-7BD5-7B48-A89C-398984C21675}" type="presParOf" srcId="{7E5A203B-786A-6447-832C-A5E5EB34F13E}" destId="{A05C39AF-C660-064E-8B3A-330FA682C705}" srcOrd="0" destOrd="0" presId="urn:microsoft.com/office/officeart/2005/8/layout/vList3"/>
    <dgm:cxn modelId="{C56BD414-74FF-E14D-AF6B-125C776EEBA9}" type="presParOf" srcId="{7E5A203B-786A-6447-832C-A5E5EB34F13E}" destId="{558CFD12-FB9C-8A4C-BCE4-95E61CA6850E}" srcOrd="1" destOrd="0" presId="urn:microsoft.com/office/officeart/2005/8/layout/vList3"/>
    <dgm:cxn modelId="{04B48C90-2696-4141-8F34-CBF5E6BEF21E}" type="presParOf" srcId="{6E76E1BD-899E-1B45-8730-937DA36B98CA}" destId="{63EB2456-E871-DF49-B760-52F8A0D606F0}" srcOrd="1" destOrd="0" presId="urn:microsoft.com/office/officeart/2005/8/layout/vList3"/>
    <dgm:cxn modelId="{B19905E1-D343-7A47-9FF9-8BAD52EC508E}" type="presParOf" srcId="{6E76E1BD-899E-1B45-8730-937DA36B98CA}" destId="{A6E3E4B9-4E99-5048-9A95-FC4E141BFBFB}" srcOrd="2" destOrd="0" presId="urn:microsoft.com/office/officeart/2005/8/layout/vList3"/>
    <dgm:cxn modelId="{FA81B541-2F26-654B-9AB5-16EBE107A151}" type="presParOf" srcId="{A6E3E4B9-4E99-5048-9A95-FC4E141BFBFB}" destId="{E079EC05-A4AA-3A44-BEA1-FA791990153A}" srcOrd="0" destOrd="0" presId="urn:microsoft.com/office/officeart/2005/8/layout/vList3"/>
    <dgm:cxn modelId="{C315B4EA-BE2A-0C4A-A614-FEA30E066261}" type="presParOf" srcId="{A6E3E4B9-4E99-5048-9A95-FC4E141BFBFB}" destId="{70CB5E09-B903-7346-BCE7-CD2D7CB79DE0}" srcOrd="1" destOrd="0" presId="urn:microsoft.com/office/officeart/2005/8/layout/vList3"/>
    <dgm:cxn modelId="{135425F3-2332-6A48-A5CF-12C07DDA2880}" type="presParOf" srcId="{6E76E1BD-899E-1B45-8730-937DA36B98CA}" destId="{DA242EB1-FB4A-F445-924C-9C13A02383EE}" srcOrd="3" destOrd="0" presId="urn:microsoft.com/office/officeart/2005/8/layout/vList3"/>
    <dgm:cxn modelId="{32636378-4E7D-1E4C-BBEF-47BDD3D6645F}" type="presParOf" srcId="{6E76E1BD-899E-1B45-8730-937DA36B98CA}" destId="{5B8EB3CA-D060-D042-9BBD-D9CF306014AB}" srcOrd="4" destOrd="0" presId="urn:microsoft.com/office/officeart/2005/8/layout/vList3"/>
    <dgm:cxn modelId="{6F625DAC-2F3E-354F-91B7-EC90BFF74694}" type="presParOf" srcId="{5B8EB3CA-D060-D042-9BBD-D9CF306014AB}" destId="{8DD01DBE-695C-024F-A0FF-A1C316105BA7}" srcOrd="0" destOrd="0" presId="urn:microsoft.com/office/officeart/2005/8/layout/vList3"/>
    <dgm:cxn modelId="{A933B5D5-67EF-9148-83D6-9FCF0EBFE3E1}" type="presParOf" srcId="{5B8EB3CA-D060-D042-9BBD-D9CF306014AB}" destId="{35903387-DFDA-144E-B72B-32B16D8B74CB}" srcOrd="1" destOrd="0" presId="urn:microsoft.com/office/officeart/2005/8/layout/vList3"/>
    <dgm:cxn modelId="{B38E73E2-FD81-9D4C-AFBB-38C318838D73}" type="presParOf" srcId="{6E76E1BD-899E-1B45-8730-937DA36B98CA}" destId="{0E3EA2E1-D7B4-F64A-93CB-DCD649E3B7BD}" srcOrd="5" destOrd="0" presId="urn:microsoft.com/office/officeart/2005/8/layout/vList3"/>
    <dgm:cxn modelId="{2DC03F4C-5FCA-4546-83D5-46C73B0E9062}" type="presParOf" srcId="{6E76E1BD-899E-1B45-8730-937DA36B98CA}" destId="{51A1BD21-15D6-C74A-B41A-7100C63AF74E}" srcOrd="6" destOrd="0" presId="urn:microsoft.com/office/officeart/2005/8/layout/vList3"/>
    <dgm:cxn modelId="{890234B3-5CA7-9545-B08B-3C777BAF68C3}" type="presParOf" srcId="{51A1BD21-15D6-C74A-B41A-7100C63AF74E}" destId="{CC5ACCB6-1F81-F845-BF1F-9D522DB129FD}" srcOrd="0" destOrd="0" presId="urn:microsoft.com/office/officeart/2005/8/layout/vList3"/>
    <dgm:cxn modelId="{82BE5ECA-7C65-6A4A-AB56-87B1226A7211}" type="presParOf" srcId="{51A1BD21-15D6-C74A-B41A-7100C63AF74E}" destId="{C5DC1FC7-574B-174E-862A-624F8424085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EB6B4-941D-604E-A1A8-19A97B26AA92}" type="doc">
      <dgm:prSet loTypeId="urn:microsoft.com/office/officeart/2005/8/layout/radial5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46C594D-1A92-2E45-88D0-CE93A948D406}">
      <dgm:prSet phldrT="[Text]"/>
      <dgm:spPr/>
      <dgm:t>
        <a:bodyPr/>
        <a:lstStyle/>
        <a:p>
          <a:r>
            <a:rPr lang="en-GB" dirty="0" smtClean="0"/>
            <a:t>Areas Addressed</a:t>
          </a:r>
          <a:endParaRPr lang="en-GB" dirty="0"/>
        </a:p>
      </dgm:t>
    </dgm:pt>
    <dgm:pt modelId="{BAADED4E-5B53-364B-A6FC-2F6108CD3C84}" type="parTrans" cxnId="{3D7AC1AF-3C02-044E-8A06-68267296E04E}">
      <dgm:prSet/>
      <dgm:spPr/>
      <dgm:t>
        <a:bodyPr/>
        <a:lstStyle/>
        <a:p>
          <a:endParaRPr lang="en-GB"/>
        </a:p>
      </dgm:t>
    </dgm:pt>
    <dgm:pt modelId="{28EB0736-545A-F340-A0FB-349099493CDC}" type="sibTrans" cxnId="{3D7AC1AF-3C02-044E-8A06-68267296E04E}">
      <dgm:prSet/>
      <dgm:spPr/>
      <dgm:t>
        <a:bodyPr/>
        <a:lstStyle/>
        <a:p>
          <a:endParaRPr lang="en-GB"/>
        </a:p>
      </dgm:t>
    </dgm:pt>
    <dgm:pt modelId="{F8A1DA5B-7711-0A41-8081-C03EDFC5FA3C}">
      <dgm:prSet phldrT="[Text]"/>
      <dgm:spPr/>
      <dgm:t>
        <a:bodyPr/>
        <a:lstStyle/>
        <a:p>
          <a:r>
            <a:rPr lang="en-GB" dirty="0" smtClean="0"/>
            <a:t>Infrastructure</a:t>
          </a:r>
          <a:endParaRPr lang="en-GB" dirty="0"/>
        </a:p>
      </dgm:t>
    </dgm:pt>
    <dgm:pt modelId="{3B8C525A-F70C-284B-9529-F86F91CF8F00}" type="parTrans" cxnId="{5608E34D-3D00-234B-B8ED-7025A769B657}">
      <dgm:prSet/>
      <dgm:spPr/>
      <dgm:t>
        <a:bodyPr/>
        <a:lstStyle/>
        <a:p>
          <a:endParaRPr lang="en-GB"/>
        </a:p>
      </dgm:t>
    </dgm:pt>
    <dgm:pt modelId="{856AF588-D1B2-5F4E-B737-721D4F8DA181}" type="sibTrans" cxnId="{5608E34D-3D00-234B-B8ED-7025A769B657}">
      <dgm:prSet/>
      <dgm:spPr/>
      <dgm:t>
        <a:bodyPr/>
        <a:lstStyle/>
        <a:p>
          <a:endParaRPr lang="en-GB"/>
        </a:p>
      </dgm:t>
    </dgm:pt>
    <dgm:pt modelId="{DB87E3E9-A1E9-0B42-8EAA-482BD25FC02A}">
      <dgm:prSet phldrT="[Text]"/>
      <dgm:spPr/>
      <dgm:t>
        <a:bodyPr/>
        <a:lstStyle/>
        <a:p>
          <a:r>
            <a:rPr lang="en-GB" smtClean="0"/>
            <a:t>Skill Development</a:t>
          </a:r>
          <a:endParaRPr lang="en-GB" dirty="0"/>
        </a:p>
      </dgm:t>
    </dgm:pt>
    <dgm:pt modelId="{2D2F9108-A180-3949-B5D7-7C2525AD2CE0}" type="parTrans" cxnId="{F5F4CE69-0F2B-2C4D-B06F-D7A465891C32}">
      <dgm:prSet/>
      <dgm:spPr/>
      <dgm:t>
        <a:bodyPr/>
        <a:lstStyle/>
        <a:p>
          <a:endParaRPr lang="en-GB"/>
        </a:p>
      </dgm:t>
    </dgm:pt>
    <dgm:pt modelId="{253AA5B3-250C-924D-9A1F-6214E5F890A2}" type="sibTrans" cxnId="{F5F4CE69-0F2B-2C4D-B06F-D7A465891C32}">
      <dgm:prSet/>
      <dgm:spPr/>
      <dgm:t>
        <a:bodyPr/>
        <a:lstStyle/>
        <a:p>
          <a:endParaRPr lang="en-GB"/>
        </a:p>
      </dgm:t>
    </dgm:pt>
    <dgm:pt modelId="{20D77519-BFC6-AE4D-A5AF-D48FB49B72B1}">
      <dgm:prSet phldrT="[Text]"/>
      <dgm:spPr/>
      <dgm:t>
        <a:bodyPr/>
        <a:lstStyle/>
        <a:p>
          <a:r>
            <a:rPr lang="en-GB" dirty="0" smtClean="0"/>
            <a:t>Technology</a:t>
          </a:r>
          <a:endParaRPr lang="en-GB" dirty="0"/>
        </a:p>
      </dgm:t>
    </dgm:pt>
    <dgm:pt modelId="{F57B5DE2-CB36-7644-897C-86A5B7776A9E}" type="parTrans" cxnId="{DF0A9623-2E94-DC44-A909-404F6FC7CF04}">
      <dgm:prSet/>
      <dgm:spPr/>
      <dgm:t>
        <a:bodyPr/>
        <a:lstStyle/>
        <a:p>
          <a:endParaRPr lang="en-GB"/>
        </a:p>
      </dgm:t>
    </dgm:pt>
    <dgm:pt modelId="{7FEE0308-59CB-E845-99C6-ED9EE133E7DA}" type="sibTrans" cxnId="{DF0A9623-2E94-DC44-A909-404F6FC7CF04}">
      <dgm:prSet/>
      <dgm:spPr/>
      <dgm:t>
        <a:bodyPr/>
        <a:lstStyle/>
        <a:p>
          <a:endParaRPr lang="en-GB"/>
        </a:p>
      </dgm:t>
    </dgm:pt>
    <dgm:pt modelId="{27F62E68-8BF3-DE43-A478-B9F627D6610A}">
      <dgm:prSet/>
      <dgm:spPr/>
      <dgm:t>
        <a:bodyPr/>
        <a:lstStyle/>
        <a:p>
          <a:r>
            <a:rPr lang="en-GB" dirty="0" smtClean="0"/>
            <a:t>Exit Mechanism</a:t>
          </a:r>
          <a:endParaRPr lang="en-GB" dirty="0"/>
        </a:p>
      </dgm:t>
    </dgm:pt>
    <dgm:pt modelId="{CCB0DC56-D157-7946-BD38-4F21FFB1C3B0}" type="parTrans" cxnId="{158023ED-FBFD-8548-86E6-0FF6683665D4}">
      <dgm:prSet/>
      <dgm:spPr/>
      <dgm:t>
        <a:bodyPr/>
        <a:lstStyle/>
        <a:p>
          <a:endParaRPr lang="en-GB"/>
        </a:p>
      </dgm:t>
    </dgm:pt>
    <dgm:pt modelId="{E894D47C-11EF-B14B-8558-2B83119DAF25}" type="sibTrans" cxnId="{158023ED-FBFD-8548-86E6-0FF6683665D4}">
      <dgm:prSet/>
      <dgm:spPr/>
      <dgm:t>
        <a:bodyPr/>
        <a:lstStyle/>
        <a:p>
          <a:endParaRPr lang="en-GB"/>
        </a:p>
      </dgm:t>
    </dgm:pt>
    <dgm:pt modelId="{E238167D-966D-F443-91E5-37A9668B496C}">
      <dgm:prSet/>
      <dgm:spPr/>
      <dgm:t>
        <a:bodyPr/>
        <a:lstStyle/>
        <a:p>
          <a:r>
            <a:rPr lang="en-GB" dirty="0" smtClean="0"/>
            <a:t>Regulation</a:t>
          </a:r>
          <a:endParaRPr lang="en-GB" dirty="0"/>
        </a:p>
      </dgm:t>
    </dgm:pt>
    <dgm:pt modelId="{472ED0B2-C0A8-7746-B44B-2575699F7081}" type="parTrans" cxnId="{D194A5DA-FF50-0745-9338-0093FD39A15D}">
      <dgm:prSet/>
      <dgm:spPr/>
      <dgm:t>
        <a:bodyPr/>
        <a:lstStyle/>
        <a:p>
          <a:endParaRPr lang="en-GB"/>
        </a:p>
      </dgm:t>
    </dgm:pt>
    <dgm:pt modelId="{6C37FC8A-7B4D-A54A-9756-594D2C6E0176}" type="sibTrans" cxnId="{D194A5DA-FF50-0745-9338-0093FD39A15D}">
      <dgm:prSet/>
      <dgm:spPr/>
      <dgm:t>
        <a:bodyPr/>
        <a:lstStyle/>
        <a:p>
          <a:endParaRPr lang="en-GB"/>
        </a:p>
      </dgm:t>
    </dgm:pt>
    <dgm:pt modelId="{F301C667-E5B6-B947-9EE6-60ABD7CDC1E3}">
      <dgm:prSet/>
      <dgm:spPr/>
      <dgm:t>
        <a:bodyPr/>
        <a:lstStyle/>
        <a:p>
          <a:r>
            <a:rPr lang="en-GB" dirty="0" smtClean="0"/>
            <a:t>Others</a:t>
          </a:r>
          <a:endParaRPr lang="en-GB" dirty="0"/>
        </a:p>
      </dgm:t>
    </dgm:pt>
    <dgm:pt modelId="{717863FA-13C4-7A48-93BD-9B33169D581F}" type="parTrans" cxnId="{E12023F2-4154-904D-8928-7FE0B3EB6B4E}">
      <dgm:prSet/>
      <dgm:spPr/>
      <dgm:t>
        <a:bodyPr/>
        <a:lstStyle/>
        <a:p>
          <a:endParaRPr lang="en-GB"/>
        </a:p>
      </dgm:t>
    </dgm:pt>
    <dgm:pt modelId="{7E731ECA-DCDC-EF45-A240-E3C6A9D9E1B8}" type="sibTrans" cxnId="{E12023F2-4154-904D-8928-7FE0B3EB6B4E}">
      <dgm:prSet/>
      <dgm:spPr/>
      <dgm:t>
        <a:bodyPr/>
        <a:lstStyle/>
        <a:p>
          <a:endParaRPr lang="en-GB"/>
        </a:p>
      </dgm:t>
    </dgm:pt>
    <dgm:pt modelId="{A19ED367-6067-F040-AEE8-D48A953A58CE}">
      <dgm:prSet phldrT="[Text]"/>
      <dgm:spPr/>
      <dgm:t>
        <a:bodyPr/>
        <a:lstStyle/>
        <a:p>
          <a:r>
            <a:rPr lang="en-GB" smtClean="0"/>
            <a:t>Availability of Finance</a:t>
          </a:r>
          <a:endParaRPr lang="en-GB" dirty="0"/>
        </a:p>
      </dgm:t>
    </dgm:pt>
    <dgm:pt modelId="{AB88FC37-882C-E242-9014-98B9EBB1D2FD}" type="sibTrans" cxnId="{74F95451-1A72-404A-A1B8-A016308937FB}">
      <dgm:prSet/>
      <dgm:spPr/>
      <dgm:t>
        <a:bodyPr/>
        <a:lstStyle/>
        <a:p>
          <a:endParaRPr lang="en-GB"/>
        </a:p>
      </dgm:t>
    </dgm:pt>
    <dgm:pt modelId="{28A6FF71-BDBE-5E4E-A74D-00EE7032DEB7}" type="parTrans" cxnId="{74F95451-1A72-404A-A1B8-A016308937FB}">
      <dgm:prSet/>
      <dgm:spPr/>
      <dgm:t>
        <a:bodyPr/>
        <a:lstStyle/>
        <a:p>
          <a:endParaRPr lang="en-GB"/>
        </a:p>
      </dgm:t>
    </dgm:pt>
    <dgm:pt modelId="{E4E6D35E-C0BF-E24A-B55F-71A52D61065E}" type="pres">
      <dgm:prSet presAssocID="{344EB6B4-941D-604E-A1A8-19A97B26AA9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88083BC-5A96-FB43-AB10-7F86BD45EC96}" type="pres">
      <dgm:prSet presAssocID="{046C594D-1A92-2E45-88D0-CE93A948D406}" presName="centerShape" presStyleLbl="node0" presStyleIdx="0" presStyleCnt="1"/>
      <dgm:spPr/>
    </dgm:pt>
    <dgm:pt modelId="{3B23EDA3-75CA-C042-B30F-52561212B3D6}" type="pres">
      <dgm:prSet presAssocID="{3B8C525A-F70C-284B-9529-F86F91CF8F00}" presName="parTrans" presStyleLbl="sibTrans2D1" presStyleIdx="0" presStyleCnt="7"/>
      <dgm:spPr/>
    </dgm:pt>
    <dgm:pt modelId="{99184592-6760-7044-97FA-7DB71B259580}" type="pres">
      <dgm:prSet presAssocID="{3B8C525A-F70C-284B-9529-F86F91CF8F00}" presName="connectorText" presStyleLbl="sibTrans2D1" presStyleIdx="0" presStyleCnt="7"/>
      <dgm:spPr/>
    </dgm:pt>
    <dgm:pt modelId="{36502B6A-EA68-9346-9929-924BFB68342D}" type="pres">
      <dgm:prSet presAssocID="{F8A1DA5B-7711-0A41-8081-C03EDFC5FA3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8DFF94-EF4B-D849-9835-5763C667A09B}" type="pres">
      <dgm:prSet presAssocID="{28A6FF71-BDBE-5E4E-A74D-00EE7032DEB7}" presName="parTrans" presStyleLbl="sibTrans2D1" presStyleIdx="1" presStyleCnt="7"/>
      <dgm:spPr/>
    </dgm:pt>
    <dgm:pt modelId="{7408C356-E9AB-E04C-8B5D-50512E54C7A8}" type="pres">
      <dgm:prSet presAssocID="{28A6FF71-BDBE-5E4E-A74D-00EE7032DEB7}" presName="connectorText" presStyleLbl="sibTrans2D1" presStyleIdx="1" presStyleCnt="7"/>
      <dgm:spPr/>
    </dgm:pt>
    <dgm:pt modelId="{EBEB6E77-4F27-CF47-A0B6-52DA5B039CDA}" type="pres">
      <dgm:prSet presAssocID="{A19ED367-6067-F040-AEE8-D48A953A58C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98574D-A83E-2D4F-A987-CA45A0E53A8A}" type="pres">
      <dgm:prSet presAssocID="{2D2F9108-A180-3949-B5D7-7C2525AD2CE0}" presName="parTrans" presStyleLbl="sibTrans2D1" presStyleIdx="2" presStyleCnt="7"/>
      <dgm:spPr/>
    </dgm:pt>
    <dgm:pt modelId="{22723D9F-1532-0449-BDC4-13ABF4E1074B}" type="pres">
      <dgm:prSet presAssocID="{2D2F9108-A180-3949-B5D7-7C2525AD2CE0}" presName="connectorText" presStyleLbl="sibTrans2D1" presStyleIdx="2" presStyleCnt="7"/>
      <dgm:spPr/>
    </dgm:pt>
    <dgm:pt modelId="{C7D34A23-0F60-034D-99E1-E53F8DD73C70}" type="pres">
      <dgm:prSet presAssocID="{DB87E3E9-A1E9-0B42-8EAA-482BD25FC02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672725-D2BC-7C40-98CD-085780E9BF05}" type="pres">
      <dgm:prSet presAssocID="{F57B5DE2-CB36-7644-897C-86A5B7776A9E}" presName="parTrans" presStyleLbl="sibTrans2D1" presStyleIdx="3" presStyleCnt="7"/>
      <dgm:spPr/>
    </dgm:pt>
    <dgm:pt modelId="{F38AF336-E6A1-DE4B-9BE1-FA7EBDAF0741}" type="pres">
      <dgm:prSet presAssocID="{F57B5DE2-CB36-7644-897C-86A5B7776A9E}" presName="connectorText" presStyleLbl="sibTrans2D1" presStyleIdx="3" presStyleCnt="7"/>
      <dgm:spPr/>
    </dgm:pt>
    <dgm:pt modelId="{5733D779-E039-A348-BCC0-6DCD29111176}" type="pres">
      <dgm:prSet presAssocID="{20D77519-BFC6-AE4D-A5AF-D48FB49B72B1}" presName="node" presStyleLbl="node1" presStyleIdx="3" presStyleCnt="7">
        <dgm:presLayoutVars>
          <dgm:bulletEnabled val="1"/>
        </dgm:presLayoutVars>
      </dgm:prSet>
      <dgm:spPr/>
    </dgm:pt>
    <dgm:pt modelId="{8FC3C169-1B62-BD4B-BF06-26C986E9DFAA}" type="pres">
      <dgm:prSet presAssocID="{CCB0DC56-D157-7946-BD38-4F21FFB1C3B0}" presName="parTrans" presStyleLbl="sibTrans2D1" presStyleIdx="4" presStyleCnt="7"/>
      <dgm:spPr/>
    </dgm:pt>
    <dgm:pt modelId="{F30EBDDE-CB8E-1E43-B5E3-F45CDD12E166}" type="pres">
      <dgm:prSet presAssocID="{CCB0DC56-D157-7946-BD38-4F21FFB1C3B0}" presName="connectorText" presStyleLbl="sibTrans2D1" presStyleIdx="4" presStyleCnt="7"/>
      <dgm:spPr/>
    </dgm:pt>
    <dgm:pt modelId="{B6406CC8-C6AB-3549-A950-959FDB74EC92}" type="pres">
      <dgm:prSet presAssocID="{27F62E68-8BF3-DE43-A478-B9F627D6610A}" presName="node" presStyleLbl="node1" presStyleIdx="4" presStyleCnt="7">
        <dgm:presLayoutVars>
          <dgm:bulletEnabled val="1"/>
        </dgm:presLayoutVars>
      </dgm:prSet>
      <dgm:spPr/>
    </dgm:pt>
    <dgm:pt modelId="{65F1504C-1B40-6248-B5D4-9065B62CC15F}" type="pres">
      <dgm:prSet presAssocID="{472ED0B2-C0A8-7746-B44B-2575699F7081}" presName="parTrans" presStyleLbl="sibTrans2D1" presStyleIdx="5" presStyleCnt="7"/>
      <dgm:spPr/>
    </dgm:pt>
    <dgm:pt modelId="{5DDFFBB8-B60F-1F4D-8C65-F890B50197B7}" type="pres">
      <dgm:prSet presAssocID="{472ED0B2-C0A8-7746-B44B-2575699F7081}" presName="connectorText" presStyleLbl="sibTrans2D1" presStyleIdx="5" presStyleCnt="7"/>
      <dgm:spPr/>
    </dgm:pt>
    <dgm:pt modelId="{881460E6-D1AF-9E45-8FD7-658C3AAC9B5C}" type="pres">
      <dgm:prSet presAssocID="{E238167D-966D-F443-91E5-37A9668B496C}" presName="node" presStyleLbl="node1" presStyleIdx="5" presStyleCnt="7">
        <dgm:presLayoutVars>
          <dgm:bulletEnabled val="1"/>
        </dgm:presLayoutVars>
      </dgm:prSet>
      <dgm:spPr/>
    </dgm:pt>
    <dgm:pt modelId="{37F9CC02-D16A-DC4E-A2F7-6EBD918C145F}" type="pres">
      <dgm:prSet presAssocID="{717863FA-13C4-7A48-93BD-9B33169D581F}" presName="parTrans" presStyleLbl="sibTrans2D1" presStyleIdx="6" presStyleCnt="7"/>
      <dgm:spPr/>
    </dgm:pt>
    <dgm:pt modelId="{8530E466-C099-A84C-AAEE-D8B2AB8D226F}" type="pres">
      <dgm:prSet presAssocID="{717863FA-13C4-7A48-93BD-9B33169D581F}" presName="connectorText" presStyleLbl="sibTrans2D1" presStyleIdx="6" presStyleCnt="7"/>
      <dgm:spPr/>
    </dgm:pt>
    <dgm:pt modelId="{C72B7ABB-9A66-8F4E-A3BB-8B6D63D0B658}" type="pres">
      <dgm:prSet presAssocID="{F301C667-E5B6-B947-9EE6-60ABD7CDC1E3}" presName="node" presStyleLbl="node1" presStyleIdx="6" presStyleCnt="7">
        <dgm:presLayoutVars>
          <dgm:bulletEnabled val="1"/>
        </dgm:presLayoutVars>
      </dgm:prSet>
      <dgm:spPr/>
    </dgm:pt>
  </dgm:ptLst>
  <dgm:cxnLst>
    <dgm:cxn modelId="{617B670F-B018-0A4D-A646-FD6E80CAEE50}" type="presOf" srcId="{E238167D-966D-F443-91E5-37A9668B496C}" destId="{881460E6-D1AF-9E45-8FD7-658C3AAC9B5C}" srcOrd="0" destOrd="0" presId="urn:microsoft.com/office/officeart/2005/8/layout/radial5"/>
    <dgm:cxn modelId="{E5B4EB91-D288-7A4B-AD60-95FF54C5F937}" type="presOf" srcId="{28A6FF71-BDBE-5E4E-A74D-00EE7032DEB7}" destId="{048DFF94-EF4B-D849-9835-5763C667A09B}" srcOrd="0" destOrd="0" presId="urn:microsoft.com/office/officeart/2005/8/layout/radial5"/>
    <dgm:cxn modelId="{2F4248EA-BAD1-0B4A-A49C-361D924F4F95}" type="presOf" srcId="{2D2F9108-A180-3949-B5D7-7C2525AD2CE0}" destId="{22723D9F-1532-0449-BDC4-13ABF4E1074B}" srcOrd="1" destOrd="0" presId="urn:microsoft.com/office/officeart/2005/8/layout/radial5"/>
    <dgm:cxn modelId="{158023ED-FBFD-8548-86E6-0FF6683665D4}" srcId="{046C594D-1A92-2E45-88D0-CE93A948D406}" destId="{27F62E68-8BF3-DE43-A478-B9F627D6610A}" srcOrd="4" destOrd="0" parTransId="{CCB0DC56-D157-7946-BD38-4F21FFB1C3B0}" sibTransId="{E894D47C-11EF-B14B-8558-2B83119DAF25}"/>
    <dgm:cxn modelId="{981E8317-5348-7E46-8995-EB03474403E2}" type="presOf" srcId="{F57B5DE2-CB36-7644-897C-86A5B7776A9E}" destId="{D5672725-D2BC-7C40-98CD-085780E9BF05}" srcOrd="0" destOrd="0" presId="urn:microsoft.com/office/officeart/2005/8/layout/radial5"/>
    <dgm:cxn modelId="{BBABE757-BBC8-194A-9850-601C3D778821}" type="presOf" srcId="{F8A1DA5B-7711-0A41-8081-C03EDFC5FA3C}" destId="{36502B6A-EA68-9346-9929-924BFB68342D}" srcOrd="0" destOrd="0" presId="urn:microsoft.com/office/officeart/2005/8/layout/radial5"/>
    <dgm:cxn modelId="{290BC113-8A0A-BD4E-9CE7-2E4D3C0FCCED}" type="presOf" srcId="{344EB6B4-941D-604E-A1A8-19A97B26AA92}" destId="{E4E6D35E-C0BF-E24A-B55F-71A52D61065E}" srcOrd="0" destOrd="0" presId="urn:microsoft.com/office/officeart/2005/8/layout/radial5"/>
    <dgm:cxn modelId="{5608E34D-3D00-234B-B8ED-7025A769B657}" srcId="{046C594D-1A92-2E45-88D0-CE93A948D406}" destId="{F8A1DA5B-7711-0A41-8081-C03EDFC5FA3C}" srcOrd="0" destOrd="0" parTransId="{3B8C525A-F70C-284B-9529-F86F91CF8F00}" sibTransId="{856AF588-D1B2-5F4E-B737-721D4F8DA181}"/>
    <dgm:cxn modelId="{C053A851-6A47-AE41-AE11-F22C6000C35B}" type="presOf" srcId="{CCB0DC56-D157-7946-BD38-4F21FFB1C3B0}" destId="{8FC3C169-1B62-BD4B-BF06-26C986E9DFAA}" srcOrd="0" destOrd="0" presId="urn:microsoft.com/office/officeart/2005/8/layout/radial5"/>
    <dgm:cxn modelId="{BF35F71D-F6B5-8F40-A844-57D3717933F2}" type="presOf" srcId="{3B8C525A-F70C-284B-9529-F86F91CF8F00}" destId="{99184592-6760-7044-97FA-7DB71B259580}" srcOrd="1" destOrd="0" presId="urn:microsoft.com/office/officeart/2005/8/layout/radial5"/>
    <dgm:cxn modelId="{43121BAD-BB30-F349-8BE7-0931A02F2647}" type="presOf" srcId="{CCB0DC56-D157-7946-BD38-4F21FFB1C3B0}" destId="{F30EBDDE-CB8E-1E43-B5E3-F45CDD12E166}" srcOrd="1" destOrd="0" presId="urn:microsoft.com/office/officeart/2005/8/layout/radial5"/>
    <dgm:cxn modelId="{74F95451-1A72-404A-A1B8-A016308937FB}" srcId="{046C594D-1A92-2E45-88D0-CE93A948D406}" destId="{A19ED367-6067-F040-AEE8-D48A953A58CE}" srcOrd="1" destOrd="0" parTransId="{28A6FF71-BDBE-5E4E-A74D-00EE7032DEB7}" sibTransId="{AB88FC37-882C-E242-9014-98B9EBB1D2FD}"/>
    <dgm:cxn modelId="{460DBBA6-6995-9E40-ADFB-6412B4DBF478}" type="presOf" srcId="{28A6FF71-BDBE-5E4E-A74D-00EE7032DEB7}" destId="{7408C356-E9AB-E04C-8B5D-50512E54C7A8}" srcOrd="1" destOrd="0" presId="urn:microsoft.com/office/officeart/2005/8/layout/radial5"/>
    <dgm:cxn modelId="{3D7AC1AF-3C02-044E-8A06-68267296E04E}" srcId="{344EB6B4-941D-604E-A1A8-19A97B26AA92}" destId="{046C594D-1A92-2E45-88D0-CE93A948D406}" srcOrd="0" destOrd="0" parTransId="{BAADED4E-5B53-364B-A6FC-2F6108CD3C84}" sibTransId="{28EB0736-545A-F340-A0FB-349099493CDC}"/>
    <dgm:cxn modelId="{84DA343A-FA85-334A-918F-227BC90A712E}" type="presOf" srcId="{27F62E68-8BF3-DE43-A478-B9F627D6610A}" destId="{B6406CC8-C6AB-3549-A950-959FDB74EC92}" srcOrd="0" destOrd="0" presId="urn:microsoft.com/office/officeart/2005/8/layout/radial5"/>
    <dgm:cxn modelId="{813E841E-4EF9-6842-8115-711047DF658A}" type="presOf" srcId="{DB87E3E9-A1E9-0B42-8EAA-482BD25FC02A}" destId="{C7D34A23-0F60-034D-99E1-E53F8DD73C70}" srcOrd="0" destOrd="0" presId="urn:microsoft.com/office/officeart/2005/8/layout/radial5"/>
    <dgm:cxn modelId="{7BEA2A2B-E838-A844-A69E-D3CAC3D2B945}" type="presOf" srcId="{A19ED367-6067-F040-AEE8-D48A953A58CE}" destId="{EBEB6E77-4F27-CF47-A0B6-52DA5B039CDA}" srcOrd="0" destOrd="0" presId="urn:microsoft.com/office/officeart/2005/8/layout/radial5"/>
    <dgm:cxn modelId="{1F696994-1A6B-CB46-B36F-FA1A50E40545}" type="presOf" srcId="{472ED0B2-C0A8-7746-B44B-2575699F7081}" destId="{5DDFFBB8-B60F-1F4D-8C65-F890B50197B7}" srcOrd="1" destOrd="0" presId="urn:microsoft.com/office/officeart/2005/8/layout/radial5"/>
    <dgm:cxn modelId="{114CC6F5-B832-D34A-A01C-39009522BC99}" type="presOf" srcId="{F57B5DE2-CB36-7644-897C-86A5B7776A9E}" destId="{F38AF336-E6A1-DE4B-9BE1-FA7EBDAF0741}" srcOrd="1" destOrd="0" presId="urn:microsoft.com/office/officeart/2005/8/layout/radial5"/>
    <dgm:cxn modelId="{32BAA612-C021-2845-B663-2730AB335C78}" type="presOf" srcId="{F301C667-E5B6-B947-9EE6-60ABD7CDC1E3}" destId="{C72B7ABB-9A66-8F4E-A3BB-8B6D63D0B658}" srcOrd="0" destOrd="0" presId="urn:microsoft.com/office/officeart/2005/8/layout/radial5"/>
    <dgm:cxn modelId="{C62F6EA1-0159-CE42-AA82-7774A0F54121}" type="presOf" srcId="{717863FA-13C4-7A48-93BD-9B33169D581F}" destId="{37F9CC02-D16A-DC4E-A2F7-6EBD918C145F}" srcOrd="0" destOrd="0" presId="urn:microsoft.com/office/officeart/2005/8/layout/radial5"/>
    <dgm:cxn modelId="{F5F4CE69-0F2B-2C4D-B06F-D7A465891C32}" srcId="{046C594D-1A92-2E45-88D0-CE93A948D406}" destId="{DB87E3E9-A1E9-0B42-8EAA-482BD25FC02A}" srcOrd="2" destOrd="0" parTransId="{2D2F9108-A180-3949-B5D7-7C2525AD2CE0}" sibTransId="{253AA5B3-250C-924D-9A1F-6214E5F890A2}"/>
    <dgm:cxn modelId="{E12023F2-4154-904D-8928-7FE0B3EB6B4E}" srcId="{046C594D-1A92-2E45-88D0-CE93A948D406}" destId="{F301C667-E5B6-B947-9EE6-60ABD7CDC1E3}" srcOrd="6" destOrd="0" parTransId="{717863FA-13C4-7A48-93BD-9B33169D581F}" sibTransId="{7E731ECA-DCDC-EF45-A240-E3C6A9D9E1B8}"/>
    <dgm:cxn modelId="{E827A721-245F-FD45-8278-CDF54D837D99}" type="presOf" srcId="{3B8C525A-F70C-284B-9529-F86F91CF8F00}" destId="{3B23EDA3-75CA-C042-B30F-52561212B3D6}" srcOrd="0" destOrd="0" presId="urn:microsoft.com/office/officeart/2005/8/layout/radial5"/>
    <dgm:cxn modelId="{573A6FDB-959E-D24B-9772-22C568FAE0AE}" type="presOf" srcId="{2D2F9108-A180-3949-B5D7-7C2525AD2CE0}" destId="{BB98574D-A83E-2D4F-A987-CA45A0E53A8A}" srcOrd="0" destOrd="0" presId="urn:microsoft.com/office/officeart/2005/8/layout/radial5"/>
    <dgm:cxn modelId="{405A6648-E588-E14E-A007-13F489824E9B}" type="presOf" srcId="{046C594D-1A92-2E45-88D0-CE93A948D406}" destId="{088083BC-5A96-FB43-AB10-7F86BD45EC96}" srcOrd="0" destOrd="0" presId="urn:microsoft.com/office/officeart/2005/8/layout/radial5"/>
    <dgm:cxn modelId="{A6E0B057-B1D9-094F-828C-78F52A3244B2}" type="presOf" srcId="{20D77519-BFC6-AE4D-A5AF-D48FB49B72B1}" destId="{5733D779-E039-A348-BCC0-6DCD29111176}" srcOrd="0" destOrd="0" presId="urn:microsoft.com/office/officeart/2005/8/layout/radial5"/>
    <dgm:cxn modelId="{DF0A9623-2E94-DC44-A909-404F6FC7CF04}" srcId="{046C594D-1A92-2E45-88D0-CE93A948D406}" destId="{20D77519-BFC6-AE4D-A5AF-D48FB49B72B1}" srcOrd="3" destOrd="0" parTransId="{F57B5DE2-CB36-7644-897C-86A5B7776A9E}" sibTransId="{7FEE0308-59CB-E845-99C6-ED9EE133E7DA}"/>
    <dgm:cxn modelId="{ADBA6F25-4F9C-B343-B605-DE267163D7D1}" type="presOf" srcId="{472ED0B2-C0A8-7746-B44B-2575699F7081}" destId="{65F1504C-1B40-6248-B5D4-9065B62CC15F}" srcOrd="0" destOrd="0" presId="urn:microsoft.com/office/officeart/2005/8/layout/radial5"/>
    <dgm:cxn modelId="{90179EBE-2DD4-2E45-AED9-318D0EC01E12}" type="presOf" srcId="{717863FA-13C4-7A48-93BD-9B33169D581F}" destId="{8530E466-C099-A84C-AAEE-D8B2AB8D226F}" srcOrd="1" destOrd="0" presId="urn:microsoft.com/office/officeart/2005/8/layout/radial5"/>
    <dgm:cxn modelId="{D194A5DA-FF50-0745-9338-0093FD39A15D}" srcId="{046C594D-1A92-2E45-88D0-CE93A948D406}" destId="{E238167D-966D-F443-91E5-37A9668B496C}" srcOrd="5" destOrd="0" parTransId="{472ED0B2-C0A8-7746-B44B-2575699F7081}" sibTransId="{6C37FC8A-7B4D-A54A-9756-594D2C6E0176}"/>
    <dgm:cxn modelId="{5F31BC65-F4A2-6C40-A7E8-410DAD597B19}" type="presParOf" srcId="{E4E6D35E-C0BF-E24A-B55F-71A52D61065E}" destId="{088083BC-5A96-FB43-AB10-7F86BD45EC96}" srcOrd="0" destOrd="0" presId="urn:microsoft.com/office/officeart/2005/8/layout/radial5"/>
    <dgm:cxn modelId="{57547849-217E-3140-BA8A-A81CC147ED2E}" type="presParOf" srcId="{E4E6D35E-C0BF-E24A-B55F-71A52D61065E}" destId="{3B23EDA3-75CA-C042-B30F-52561212B3D6}" srcOrd="1" destOrd="0" presId="urn:microsoft.com/office/officeart/2005/8/layout/radial5"/>
    <dgm:cxn modelId="{1AF6A074-A01A-F14A-A951-223339010DC1}" type="presParOf" srcId="{3B23EDA3-75CA-C042-B30F-52561212B3D6}" destId="{99184592-6760-7044-97FA-7DB71B259580}" srcOrd="0" destOrd="0" presId="urn:microsoft.com/office/officeart/2005/8/layout/radial5"/>
    <dgm:cxn modelId="{9EF2981F-1DA3-4846-A95C-ED0440122263}" type="presParOf" srcId="{E4E6D35E-C0BF-E24A-B55F-71A52D61065E}" destId="{36502B6A-EA68-9346-9929-924BFB68342D}" srcOrd="2" destOrd="0" presId="urn:microsoft.com/office/officeart/2005/8/layout/radial5"/>
    <dgm:cxn modelId="{7D4621CA-F352-1640-ACA7-14BE81D68421}" type="presParOf" srcId="{E4E6D35E-C0BF-E24A-B55F-71A52D61065E}" destId="{048DFF94-EF4B-D849-9835-5763C667A09B}" srcOrd="3" destOrd="0" presId="urn:microsoft.com/office/officeart/2005/8/layout/radial5"/>
    <dgm:cxn modelId="{A33808F8-A325-B64D-A95E-FE43B5EDE575}" type="presParOf" srcId="{048DFF94-EF4B-D849-9835-5763C667A09B}" destId="{7408C356-E9AB-E04C-8B5D-50512E54C7A8}" srcOrd="0" destOrd="0" presId="urn:microsoft.com/office/officeart/2005/8/layout/radial5"/>
    <dgm:cxn modelId="{F5AA4C41-383B-F14B-A3EF-A54E71FADBF8}" type="presParOf" srcId="{E4E6D35E-C0BF-E24A-B55F-71A52D61065E}" destId="{EBEB6E77-4F27-CF47-A0B6-52DA5B039CDA}" srcOrd="4" destOrd="0" presId="urn:microsoft.com/office/officeart/2005/8/layout/radial5"/>
    <dgm:cxn modelId="{4AE9C87D-847F-1F4E-B390-AFD8A42B63E9}" type="presParOf" srcId="{E4E6D35E-C0BF-E24A-B55F-71A52D61065E}" destId="{BB98574D-A83E-2D4F-A987-CA45A0E53A8A}" srcOrd="5" destOrd="0" presId="urn:microsoft.com/office/officeart/2005/8/layout/radial5"/>
    <dgm:cxn modelId="{2FB73DF0-B056-674A-BCA8-630C6C699A7C}" type="presParOf" srcId="{BB98574D-A83E-2D4F-A987-CA45A0E53A8A}" destId="{22723D9F-1532-0449-BDC4-13ABF4E1074B}" srcOrd="0" destOrd="0" presId="urn:microsoft.com/office/officeart/2005/8/layout/radial5"/>
    <dgm:cxn modelId="{E058C200-D4D3-174D-B535-4D802451B41E}" type="presParOf" srcId="{E4E6D35E-C0BF-E24A-B55F-71A52D61065E}" destId="{C7D34A23-0F60-034D-99E1-E53F8DD73C70}" srcOrd="6" destOrd="0" presId="urn:microsoft.com/office/officeart/2005/8/layout/radial5"/>
    <dgm:cxn modelId="{BCF7BAB9-E0D6-BC43-B66D-2ECFACA2BAC2}" type="presParOf" srcId="{E4E6D35E-C0BF-E24A-B55F-71A52D61065E}" destId="{D5672725-D2BC-7C40-98CD-085780E9BF05}" srcOrd="7" destOrd="0" presId="urn:microsoft.com/office/officeart/2005/8/layout/radial5"/>
    <dgm:cxn modelId="{2FCA07AC-3E24-844B-B163-F6AE02D918A1}" type="presParOf" srcId="{D5672725-D2BC-7C40-98CD-085780E9BF05}" destId="{F38AF336-E6A1-DE4B-9BE1-FA7EBDAF0741}" srcOrd="0" destOrd="0" presId="urn:microsoft.com/office/officeart/2005/8/layout/radial5"/>
    <dgm:cxn modelId="{FF3216E2-0BE3-7142-B8E4-DF5045C3B745}" type="presParOf" srcId="{E4E6D35E-C0BF-E24A-B55F-71A52D61065E}" destId="{5733D779-E039-A348-BCC0-6DCD29111176}" srcOrd="8" destOrd="0" presId="urn:microsoft.com/office/officeart/2005/8/layout/radial5"/>
    <dgm:cxn modelId="{32856253-C229-3F4C-97F9-92534CAE0172}" type="presParOf" srcId="{E4E6D35E-C0BF-E24A-B55F-71A52D61065E}" destId="{8FC3C169-1B62-BD4B-BF06-26C986E9DFAA}" srcOrd="9" destOrd="0" presId="urn:microsoft.com/office/officeart/2005/8/layout/radial5"/>
    <dgm:cxn modelId="{CFB623D7-5A0C-654E-A985-E9C2ECDAE5D7}" type="presParOf" srcId="{8FC3C169-1B62-BD4B-BF06-26C986E9DFAA}" destId="{F30EBDDE-CB8E-1E43-B5E3-F45CDD12E166}" srcOrd="0" destOrd="0" presId="urn:microsoft.com/office/officeart/2005/8/layout/radial5"/>
    <dgm:cxn modelId="{630FE843-A6E7-204D-B5EC-5FBAB6A0D191}" type="presParOf" srcId="{E4E6D35E-C0BF-E24A-B55F-71A52D61065E}" destId="{B6406CC8-C6AB-3549-A950-959FDB74EC92}" srcOrd="10" destOrd="0" presId="urn:microsoft.com/office/officeart/2005/8/layout/radial5"/>
    <dgm:cxn modelId="{F3E1F500-8942-C048-A67E-12F872CF44D0}" type="presParOf" srcId="{E4E6D35E-C0BF-E24A-B55F-71A52D61065E}" destId="{65F1504C-1B40-6248-B5D4-9065B62CC15F}" srcOrd="11" destOrd="0" presId="urn:microsoft.com/office/officeart/2005/8/layout/radial5"/>
    <dgm:cxn modelId="{629AB312-5092-2A48-A824-5F44CBBDF3CD}" type="presParOf" srcId="{65F1504C-1B40-6248-B5D4-9065B62CC15F}" destId="{5DDFFBB8-B60F-1F4D-8C65-F890B50197B7}" srcOrd="0" destOrd="0" presId="urn:microsoft.com/office/officeart/2005/8/layout/radial5"/>
    <dgm:cxn modelId="{A8165015-F132-274B-8FD2-9ADE8E7530DC}" type="presParOf" srcId="{E4E6D35E-C0BF-E24A-B55F-71A52D61065E}" destId="{881460E6-D1AF-9E45-8FD7-658C3AAC9B5C}" srcOrd="12" destOrd="0" presId="urn:microsoft.com/office/officeart/2005/8/layout/radial5"/>
    <dgm:cxn modelId="{639F97A1-9E12-1146-A3D0-C6844BC57B6A}" type="presParOf" srcId="{E4E6D35E-C0BF-E24A-B55F-71A52D61065E}" destId="{37F9CC02-D16A-DC4E-A2F7-6EBD918C145F}" srcOrd="13" destOrd="0" presId="urn:microsoft.com/office/officeart/2005/8/layout/radial5"/>
    <dgm:cxn modelId="{66260D2B-94DA-0249-B8AF-3BF152BCF613}" type="presParOf" srcId="{37F9CC02-D16A-DC4E-A2F7-6EBD918C145F}" destId="{8530E466-C099-A84C-AAEE-D8B2AB8D226F}" srcOrd="0" destOrd="0" presId="urn:microsoft.com/office/officeart/2005/8/layout/radial5"/>
    <dgm:cxn modelId="{D2F8D814-A694-7547-9163-FA85BC7CC167}" type="presParOf" srcId="{E4E6D35E-C0BF-E24A-B55F-71A52D61065E}" destId="{C72B7ABB-9A66-8F4E-A3BB-8B6D63D0B658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BA461F-F97A-DE4E-826A-4BD37765BC2F}" type="doc">
      <dgm:prSet loTypeId="urn:microsoft.com/office/officeart/2008/layout/VerticalCurvedList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A8283D3-B7C3-4C46-A601-4ACB9941DAB1}">
      <dgm:prSet phldrT="[Text]"/>
      <dgm:spPr/>
      <dgm:t>
        <a:bodyPr/>
        <a:lstStyle/>
        <a:p>
          <a:r>
            <a:rPr lang="en-GB" dirty="0" smtClean="0"/>
            <a:t>In order for the Country’s long term- growth, it is </a:t>
          </a:r>
        </a:p>
        <a:p>
          <a:r>
            <a:rPr lang="en-GB" dirty="0" smtClean="0"/>
            <a:t>imperative to raise the global competitiveness of </a:t>
          </a:r>
        </a:p>
        <a:p>
          <a:r>
            <a:rPr lang="en-GB" dirty="0" smtClean="0"/>
            <a:t>the Indian Manufacturing sector.  </a:t>
          </a:r>
          <a:endParaRPr lang="en-GB" dirty="0"/>
        </a:p>
      </dgm:t>
    </dgm:pt>
    <dgm:pt modelId="{3F290579-9A9E-8C4C-9FC9-5ED635D5E707}" type="parTrans" cxnId="{B29EA255-2807-FC44-9F0D-16E2BC68E9AD}">
      <dgm:prSet/>
      <dgm:spPr/>
      <dgm:t>
        <a:bodyPr/>
        <a:lstStyle/>
        <a:p>
          <a:endParaRPr lang="en-GB"/>
        </a:p>
      </dgm:t>
    </dgm:pt>
    <dgm:pt modelId="{6191B733-89CC-514A-88E9-7A5FD00F634A}" type="sibTrans" cxnId="{B29EA255-2807-FC44-9F0D-16E2BC68E9AD}">
      <dgm:prSet/>
      <dgm:spPr/>
      <dgm:t>
        <a:bodyPr/>
        <a:lstStyle/>
        <a:p>
          <a:endParaRPr lang="en-GB"/>
        </a:p>
      </dgm:t>
    </dgm:pt>
    <dgm:pt modelId="{48F68D3F-861D-A44C-AEC0-B4C89C5E7DE0}">
      <dgm:prSet phldrT="[Text]"/>
      <dgm:spPr/>
      <dgm:t>
        <a:bodyPr/>
        <a:lstStyle/>
        <a:p>
          <a:r>
            <a:rPr lang="en-GB" dirty="0" smtClean="0"/>
            <a:t>Most significant and comprehensive initiative taken</a:t>
          </a:r>
        </a:p>
        <a:p>
          <a:r>
            <a:rPr lang="en-GB" dirty="0" smtClean="0"/>
            <a:t>by the government as of yet.</a:t>
          </a:r>
          <a:endParaRPr lang="en-GB" dirty="0"/>
        </a:p>
      </dgm:t>
    </dgm:pt>
    <dgm:pt modelId="{2915DA21-6E9B-FB48-BF00-41563F466FE6}" type="parTrans" cxnId="{FA0C6201-AE75-7145-B5A5-8D37FDE4B4D8}">
      <dgm:prSet/>
      <dgm:spPr/>
      <dgm:t>
        <a:bodyPr/>
        <a:lstStyle/>
        <a:p>
          <a:endParaRPr lang="en-GB"/>
        </a:p>
      </dgm:t>
    </dgm:pt>
    <dgm:pt modelId="{22829356-5009-EB45-B705-BAA02757898A}" type="sibTrans" cxnId="{FA0C6201-AE75-7145-B5A5-8D37FDE4B4D8}">
      <dgm:prSet/>
      <dgm:spPr/>
      <dgm:t>
        <a:bodyPr/>
        <a:lstStyle/>
        <a:p>
          <a:endParaRPr lang="en-GB"/>
        </a:p>
      </dgm:t>
    </dgm:pt>
    <dgm:pt modelId="{CC93AA84-781A-1E41-9456-8E5FB6DB9348}">
      <dgm:prSet phldrT="[Text]"/>
      <dgm:spPr/>
      <dgm:t>
        <a:bodyPr/>
        <a:lstStyle/>
        <a:p>
          <a:r>
            <a:rPr lang="en-GB" dirty="0" smtClean="0"/>
            <a:t>First of It’s kind for the manufacturing Sector.</a:t>
          </a:r>
          <a:endParaRPr lang="en-GB" dirty="0"/>
        </a:p>
      </dgm:t>
    </dgm:pt>
    <dgm:pt modelId="{44728EAB-FF39-6443-8F5C-E74D0123C8D9}" type="parTrans" cxnId="{5C4C0F61-9862-E74C-AFA2-D2F6C12ACDF4}">
      <dgm:prSet/>
      <dgm:spPr/>
      <dgm:t>
        <a:bodyPr/>
        <a:lstStyle/>
        <a:p>
          <a:endParaRPr lang="en-GB"/>
        </a:p>
      </dgm:t>
    </dgm:pt>
    <dgm:pt modelId="{3B3D0AB1-88ED-FB4A-9931-6080D0882BC3}" type="sibTrans" cxnId="{5C4C0F61-9862-E74C-AFA2-D2F6C12ACDF4}">
      <dgm:prSet/>
      <dgm:spPr/>
      <dgm:t>
        <a:bodyPr/>
        <a:lstStyle/>
        <a:p>
          <a:endParaRPr lang="en-GB"/>
        </a:p>
      </dgm:t>
    </dgm:pt>
    <dgm:pt modelId="{C3320837-C5B1-2248-A7B6-4961882CE6E6}" type="pres">
      <dgm:prSet presAssocID="{93BA461F-F97A-DE4E-826A-4BD37765BC2F}" presName="Name0" presStyleCnt="0">
        <dgm:presLayoutVars>
          <dgm:chMax val="7"/>
          <dgm:chPref val="7"/>
          <dgm:dir/>
        </dgm:presLayoutVars>
      </dgm:prSet>
      <dgm:spPr/>
    </dgm:pt>
    <dgm:pt modelId="{E31A961D-631A-A542-8558-DC58C71005DA}" type="pres">
      <dgm:prSet presAssocID="{93BA461F-F97A-DE4E-826A-4BD37765BC2F}" presName="Name1" presStyleCnt="0"/>
      <dgm:spPr/>
    </dgm:pt>
    <dgm:pt modelId="{EF5489D3-E993-7A47-B6AF-092876EC0D72}" type="pres">
      <dgm:prSet presAssocID="{93BA461F-F97A-DE4E-826A-4BD37765BC2F}" presName="cycle" presStyleCnt="0"/>
      <dgm:spPr/>
    </dgm:pt>
    <dgm:pt modelId="{7961A610-5CF1-DE45-BB4B-41C8D94747D3}" type="pres">
      <dgm:prSet presAssocID="{93BA461F-F97A-DE4E-826A-4BD37765BC2F}" presName="srcNode" presStyleLbl="node1" presStyleIdx="0" presStyleCnt="3"/>
      <dgm:spPr/>
    </dgm:pt>
    <dgm:pt modelId="{AE66C79C-2752-244B-B69D-7B39A35F6752}" type="pres">
      <dgm:prSet presAssocID="{93BA461F-F97A-DE4E-826A-4BD37765BC2F}" presName="conn" presStyleLbl="parChTrans1D2" presStyleIdx="0" presStyleCnt="1"/>
      <dgm:spPr/>
    </dgm:pt>
    <dgm:pt modelId="{5CE6E1A3-738F-DD4C-81CC-B294051C83E5}" type="pres">
      <dgm:prSet presAssocID="{93BA461F-F97A-DE4E-826A-4BD37765BC2F}" presName="extraNode" presStyleLbl="node1" presStyleIdx="0" presStyleCnt="3"/>
      <dgm:spPr/>
    </dgm:pt>
    <dgm:pt modelId="{73E2D6C1-6A53-3F4B-A43D-B0DEFB46CE78}" type="pres">
      <dgm:prSet presAssocID="{93BA461F-F97A-DE4E-826A-4BD37765BC2F}" presName="dstNode" presStyleLbl="node1" presStyleIdx="0" presStyleCnt="3"/>
      <dgm:spPr/>
    </dgm:pt>
    <dgm:pt modelId="{3EF0326C-0935-9648-8F60-46AC979435BF}" type="pres">
      <dgm:prSet presAssocID="{6A8283D3-B7C3-4C46-A601-4ACB9941DAB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3E4E6E-CF44-C24A-AB6D-D22AC43C4FAD}" type="pres">
      <dgm:prSet presAssocID="{6A8283D3-B7C3-4C46-A601-4ACB9941DAB1}" presName="accent_1" presStyleCnt="0"/>
      <dgm:spPr/>
    </dgm:pt>
    <dgm:pt modelId="{BB486274-B0D1-EC4E-B70E-CFBDADD965D9}" type="pres">
      <dgm:prSet presAssocID="{6A8283D3-B7C3-4C46-A601-4ACB9941DAB1}" presName="accentRepeatNode" presStyleLbl="solidFgAcc1" presStyleIdx="0" presStyleCnt="3"/>
      <dgm:spPr/>
    </dgm:pt>
    <dgm:pt modelId="{50BE83DC-7111-3B41-A957-D2EF8BC9FCF2}" type="pres">
      <dgm:prSet presAssocID="{48F68D3F-861D-A44C-AEC0-B4C89C5E7DE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3D9355-3B31-BF42-96FD-778881E29DDF}" type="pres">
      <dgm:prSet presAssocID="{48F68D3F-861D-A44C-AEC0-B4C89C5E7DE0}" presName="accent_2" presStyleCnt="0"/>
      <dgm:spPr/>
    </dgm:pt>
    <dgm:pt modelId="{B2083CFD-B942-E44C-8F7D-022BB923935D}" type="pres">
      <dgm:prSet presAssocID="{48F68D3F-861D-A44C-AEC0-B4C89C5E7DE0}" presName="accentRepeatNode" presStyleLbl="solidFgAcc1" presStyleIdx="1" presStyleCnt="3"/>
      <dgm:spPr/>
    </dgm:pt>
    <dgm:pt modelId="{CDBA83E9-FF07-8444-81FA-55B5465ACAF5}" type="pres">
      <dgm:prSet presAssocID="{CC93AA84-781A-1E41-9456-8E5FB6DB934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F95DE9-739D-6F41-BF31-A1CCFAA9C8C4}" type="pres">
      <dgm:prSet presAssocID="{CC93AA84-781A-1E41-9456-8E5FB6DB9348}" presName="accent_3" presStyleCnt="0"/>
      <dgm:spPr/>
    </dgm:pt>
    <dgm:pt modelId="{209294EC-6FED-FF40-95B5-140B69829FDD}" type="pres">
      <dgm:prSet presAssocID="{CC93AA84-781A-1E41-9456-8E5FB6DB9348}" presName="accentRepeatNode" presStyleLbl="solidFgAcc1" presStyleIdx="2" presStyleCnt="3"/>
      <dgm:spPr/>
    </dgm:pt>
  </dgm:ptLst>
  <dgm:cxnLst>
    <dgm:cxn modelId="{B29EA255-2807-FC44-9F0D-16E2BC68E9AD}" srcId="{93BA461F-F97A-DE4E-826A-4BD37765BC2F}" destId="{6A8283D3-B7C3-4C46-A601-4ACB9941DAB1}" srcOrd="0" destOrd="0" parTransId="{3F290579-9A9E-8C4C-9FC9-5ED635D5E707}" sibTransId="{6191B733-89CC-514A-88E9-7A5FD00F634A}"/>
    <dgm:cxn modelId="{FA0C6201-AE75-7145-B5A5-8D37FDE4B4D8}" srcId="{93BA461F-F97A-DE4E-826A-4BD37765BC2F}" destId="{48F68D3F-861D-A44C-AEC0-B4C89C5E7DE0}" srcOrd="1" destOrd="0" parTransId="{2915DA21-6E9B-FB48-BF00-41563F466FE6}" sibTransId="{22829356-5009-EB45-B705-BAA02757898A}"/>
    <dgm:cxn modelId="{84CA3917-337F-1A4F-B458-7366E04DE9D6}" type="presOf" srcId="{48F68D3F-861D-A44C-AEC0-B4C89C5E7DE0}" destId="{50BE83DC-7111-3B41-A957-D2EF8BC9FCF2}" srcOrd="0" destOrd="0" presId="urn:microsoft.com/office/officeart/2008/layout/VerticalCurvedList"/>
    <dgm:cxn modelId="{A38736C0-065F-4340-A8DE-B339EA948988}" type="presOf" srcId="{93BA461F-F97A-DE4E-826A-4BD37765BC2F}" destId="{C3320837-C5B1-2248-A7B6-4961882CE6E6}" srcOrd="0" destOrd="0" presId="urn:microsoft.com/office/officeart/2008/layout/VerticalCurvedList"/>
    <dgm:cxn modelId="{99A01AB2-C275-AE49-B8AF-3FFF3A9002EB}" type="presOf" srcId="{CC93AA84-781A-1E41-9456-8E5FB6DB9348}" destId="{CDBA83E9-FF07-8444-81FA-55B5465ACAF5}" srcOrd="0" destOrd="0" presId="urn:microsoft.com/office/officeart/2008/layout/VerticalCurvedList"/>
    <dgm:cxn modelId="{2D6CD9A9-164D-4840-AB0A-D62C4647E47F}" type="presOf" srcId="{6191B733-89CC-514A-88E9-7A5FD00F634A}" destId="{AE66C79C-2752-244B-B69D-7B39A35F6752}" srcOrd="0" destOrd="0" presId="urn:microsoft.com/office/officeart/2008/layout/VerticalCurvedList"/>
    <dgm:cxn modelId="{5C4C0F61-9862-E74C-AFA2-D2F6C12ACDF4}" srcId="{93BA461F-F97A-DE4E-826A-4BD37765BC2F}" destId="{CC93AA84-781A-1E41-9456-8E5FB6DB9348}" srcOrd="2" destOrd="0" parTransId="{44728EAB-FF39-6443-8F5C-E74D0123C8D9}" sibTransId="{3B3D0AB1-88ED-FB4A-9931-6080D0882BC3}"/>
    <dgm:cxn modelId="{AB79F51E-1C3A-A447-B2E0-C7DAC040AB27}" type="presOf" srcId="{6A8283D3-B7C3-4C46-A601-4ACB9941DAB1}" destId="{3EF0326C-0935-9648-8F60-46AC979435BF}" srcOrd="0" destOrd="0" presId="urn:microsoft.com/office/officeart/2008/layout/VerticalCurvedList"/>
    <dgm:cxn modelId="{A1C290EF-3BCF-4742-95FD-B89DF6F18100}" type="presParOf" srcId="{C3320837-C5B1-2248-A7B6-4961882CE6E6}" destId="{E31A961D-631A-A542-8558-DC58C71005DA}" srcOrd="0" destOrd="0" presId="urn:microsoft.com/office/officeart/2008/layout/VerticalCurvedList"/>
    <dgm:cxn modelId="{A1B9DA32-D91B-2C42-80FC-B7A46993D2C4}" type="presParOf" srcId="{E31A961D-631A-A542-8558-DC58C71005DA}" destId="{EF5489D3-E993-7A47-B6AF-092876EC0D72}" srcOrd="0" destOrd="0" presId="urn:microsoft.com/office/officeart/2008/layout/VerticalCurvedList"/>
    <dgm:cxn modelId="{52A59400-7C49-154A-8BDD-D0ADFA96BA34}" type="presParOf" srcId="{EF5489D3-E993-7A47-B6AF-092876EC0D72}" destId="{7961A610-5CF1-DE45-BB4B-41C8D94747D3}" srcOrd="0" destOrd="0" presId="urn:microsoft.com/office/officeart/2008/layout/VerticalCurvedList"/>
    <dgm:cxn modelId="{60203D49-7FDE-4E4D-832F-3C2335503718}" type="presParOf" srcId="{EF5489D3-E993-7A47-B6AF-092876EC0D72}" destId="{AE66C79C-2752-244B-B69D-7B39A35F6752}" srcOrd="1" destOrd="0" presId="urn:microsoft.com/office/officeart/2008/layout/VerticalCurvedList"/>
    <dgm:cxn modelId="{DE9F6F49-0D3F-1C4D-A35E-F0D5E6D7514B}" type="presParOf" srcId="{EF5489D3-E993-7A47-B6AF-092876EC0D72}" destId="{5CE6E1A3-738F-DD4C-81CC-B294051C83E5}" srcOrd="2" destOrd="0" presId="urn:microsoft.com/office/officeart/2008/layout/VerticalCurvedList"/>
    <dgm:cxn modelId="{E23EE8B2-33AE-9F46-99B0-E02B72D344CF}" type="presParOf" srcId="{EF5489D3-E993-7A47-B6AF-092876EC0D72}" destId="{73E2D6C1-6A53-3F4B-A43D-B0DEFB46CE78}" srcOrd="3" destOrd="0" presId="urn:microsoft.com/office/officeart/2008/layout/VerticalCurvedList"/>
    <dgm:cxn modelId="{9D17B315-3256-0748-99A8-B1F5F3EAE0BE}" type="presParOf" srcId="{E31A961D-631A-A542-8558-DC58C71005DA}" destId="{3EF0326C-0935-9648-8F60-46AC979435BF}" srcOrd="1" destOrd="0" presId="urn:microsoft.com/office/officeart/2008/layout/VerticalCurvedList"/>
    <dgm:cxn modelId="{0037289B-8167-084C-8038-0AAEAF1063F0}" type="presParOf" srcId="{E31A961D-631A-A542-8558-DC58C71005DA}" destId="{513E4E6E-CF44-C24A-AB6D-D22AC43C4FAD}" srcOrd="2" destOrd="0" presId="urn:microsoft.com/office/officeart/2008/layout/VerticalCurvedList"/>
    <dgm:cxn modelId="{D62F7CA4-33FB-EA4E-8161-DC791E13B2E4}" type="presParOf" srcId="{513E4E6E-CF44-C24A-AB6D-D22AC43C4FAD}" destId="{BB486274-B0D1-EC4E-B70E-CFBDADD965D9}" srcOrd="0" destOrd="0" presId="urn:microsoft.com/office/officeart/2008/layout/VerticalCurvedList"/>
    <dgm:cxn modelId="{ED9AFF15-44EF-8846-8802-195DDB5B4F72}" type="presParOf" srcId="{E31A961D-631A-A542-8558-DC58C71005DA}" destId="{50BE83DC-7111-3B41-A957-D2EF8BC9FCF2}" srcOrd="3" destOrd="0" presId="urn:microsoft.com/office/officeart/2008/layout/VerticalCurvedList"/>
    <dgm:cxn modelId="{C3F88DF0-28DD-7F44-BDCC-30631558E645}" type="presParOf" srcId="{E31A961D-631A-A542-8558-DC58C71005DA}" destId="{E43D9355-3B31-BF42-96FD-778881E29DDF}" srcOrd="4" destOrd="0" presId="urn:microsoft.com/office/officeart/2008/layout/VerticalCurvedList"/>
    <dgm:cxn modelId="{A8585B14-4051-FA40-8BF1-6FF78A700AE2}" type="presParOf" srcId="{E43D9355-3B31-BF42-96FD-778881E29DDF}" destId="{B2083CFD-B942-E44C-8F7D-022BB923935D}" srcOrd="0" destOrd="0" presId="urn:microsoft.com/office/officeart/2008/layout/VerticalCurvedList"/>
    <dgm:cxn modelId="{D837103D-9924-2044-8768-C4AAD5FAC1AB}" type="presParOf" srcId="{E31A961D-631A-A542-8558-DC58C71005DA}" destId="{CDBA83E9-FF07-8444-81FA-55B5465ACAF5}" srcOrd="5" destOrd="0" presId="urn:microsoft.com/office/officeart/2008/layout/VerticalCurvedList"/>
    <dgm:cxn modelId="{77790A46-67F2-4649-84D2-80EBC413DC5B}" type="presParOf" srcId="{E31A961D-631A-A542-8558-DC58C71005DA}" destId="{32F95DE9-739D-6F41-BF31-A1CCFAA9C8C4}" srcOrd="6" destOrd="0" presId="urn:microsoft.com/office/officeart/2008/layout/VerticalCurvedList"/>
    <dgm:cxn modelId="{12555C72-537F-0043-BB17-1EA7115373D7}" type="presParOf" srcId="{32F95DE9-739D-6F41-BF31-A1CCFAA9C8C4}" destId="{209294EC-6FED-FF40-95B5-140B69829F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7C6841-1E2A-9245-A37B-70907F87336B}" type="doc">
      <dgm:prSet loTypeId="urn:microsoft.com/office/officeart/2005/8/layout/radial1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A0307DB-9A17-3E4F-97C1-B1BD1B5E35DC}">
      <dgm:prSet phldrT="[Text]"/>
      <dgm:spPr/>
      <dgm:t>
        <a:bodyPr/>
        <a:lstStyle/>
        <a:p>
          <a:r>
            <a:rPr lang="en-US" dirty="0" smtClean="0"/>
            <a:t>Make in India</a:t>
          </a:r>
          <a:endParaRPr lang="en-US" dirty="0"/>
        </a:p>
      </dgm:t>
    </dgm:pt>
    <dgm:pt modelId="{9AD02EA1-5B86-1D44-B2EB-B59CDDF45646}" type="parTrans" cxnId="{542AF0D7-B288-424D-9344-576C89561B6A}">
      <dgm:prSet/>
      <dgm:spPr/>
      <dgm:t>
        <a:bodyPr/>
        <a:lstStyle/>
        <a:p>
          <a:endParaRPr lang="en-US"/>
        </a:p>
      </dgm:t>
    </dgm:pt>
    <dgm:pt modelId="{1E9A232E-568E-E343-8A28-FDFA2AEFFB93}" type="sibTrans" cxnId="{542AF0D7-B288-424D-9344-576C89561B6A}">
      <dgm:prSet/>
      <dgm:spPr/>
      <dgm:t>
        <a:bodyPr/>
        <a:lstStyle/>
        <a:p>
          <a:endParaRPr lang="en-US"/>
        </a:p>
      </dgm:t>
    </dgm:pt>
    <dgm:pt modelId="{89D3F000-EE09-9E4D-8FA6-188B189CEB36}">
      <dgm:prSet phldrT="[Text]"/>
      <dgm:spPr/>
      <dgm:t>
        <a:bodyPr/>
        <a:lstStyle/>
        <a:p>
          <a:r>
            <a:rPr lang="en-US" dirty="0" smtClean="0"/>
            <a:t>Goods and Services tax</a:t>
          </a:r>
          <a:endParaRPr lang="en-US" dirty="0"/>
        </a:p>
      </dgm:t>
    </dgm:pt>
    <dgm:pt modelId="{EAE9E6F9-FBD8-B743-BB7A-E4F44DA0D375}" type="parTrans" cxnId="{64AF9B77-0359-6947-ADB3-55FCD5F97EC3}">
      <dgm:prSet/>
      <dgm:spPr/>
      <dgm:t>
        <a:bodyPr/>
        <a:lstStyle/>
        <a:p>
          <a:endParaRPr lang="en-US"/>
        </a:p>
      </dgm:t>
    </dgm:pt>
    <dgm:pt modelId="{0F59B265-CCF9-ED49-B127-55E8CC5849D7}" type="sibTrans" cxnId="{64AF9B77-0359-6947-ADB3-55FCD5F97EC3}">
      <dgm:prSet/>
      <dgm:spPr/>
      <dgm:t>
        <a:bodyPr/>
        <a:lstStyle/>
        <a:p>
          <a:endParaRPr lang="en-US"/>
        </a:p>
      </dgm:t>
    </dgm:pt>
    <dgm:pt modelId="{572FBF3F-9D93-CE4D-9614-348D25E4BC53}">
      <dgm:prSet phldrT="[Text]"/>
      <dgm:spPr/>
      <dgm:t>
        <a:bodyPr/>
        <a:lstStyle/>
        <a:p>
          <a:r>
            <a:rPr lang="en-US" dirty="0" smtClean="0"/>
            <a:t>Construction of New Roads</a:t>
          </a:r>
          <a:endParaRPr lang="en-US" dirty="0"/>
        </a:p>
      </dgm:t>
    </dgm:pt>
    <dgm:pt modelId="{DFA0915A-2484-9F40-8619-8CA0E7D75A27}" type="parTrans" cxnId="{7EDB18DC-FEF8-A946-8C3E-A55E96555F19}">
      <dgm:prSet/>
      <dgm:spPr/>
      <dgm:t>
        <a:bodyPr/>
        <a:lstStyle/>
        <a:p>
          <a:endParaRPr lang="en-US"/>
        </a:p>
      </dgm:t>
    </dgm:pt>
    <dgm:pt modelId="{F8C757AF-22C8-1348-93D7-F26FD11FBE56}" type="sibTrans" cxnId="{7EDB18DC-FEF8-A946-8C3E-A55E96555F19}">
      <dgm:prSet/>
      <dgm:spPr/>
      <dgm:t>
        <a:bodyPr/>
        <a:lstStyle/>
        <a:p>
          <a:endParaRPr lang="en-US"/>
        </a:p>
      </dgm:t>
    </dgm:pt>
    <dgm:pt modelId="{4E148040-5AB6-CA40-BA0C-EA05A5D88123}">
      <dgm:prSet phldrT="[Text]"/>
      <dgm:spPr/>
      <dgm:t>
        <a:bodyPr/>
        <a:lstStyle/>
        <a:p>
          <a:r>
            <a:rPr lang="en-US" dirty="0" smtClean="0"/>
            <a:t>Solar Power</a:t>
          </a:r>
          <a:endParaRPr lang="en-US" dirty="0"/>
        </a:p>
      </dgm:t>
    </dgm:pt>
    <dgm:pt modelId="{674B1346-F03B-F243-8F7A-87E4E0338DF3}" type="parTrans" cxnId="{9DB6D6F6-6560-5443-8B8E-DE6CBB284EFF}">
      <dgm:prSet/>
      <dgm:spPr/>
      <dgm:t>
        <a:bodyPr/>
        <a:lstStyle/>
        <a:p>
          <a:endParaRPr lang="en-US"/>
        </a:p>
      </dgm:t>
    </dgm:pt>
    <dgm:pt modelId="{D0357FCD-72B7-2A44-BF3B-650F7A1A884F}" type="sibTrans" cxnId="{9DB6D6F6-6560-5443-8B8E-DE6CBB284EFF}">
      <dgm:prSet/>
      <dgm:spPr/>
      <dgm:t>
        <a:bodyPr/>
        <a:lstStyle/>
        <a:p>
          <a:endParaRPr lang="en-US"/>
        </a:p>
      </dgm:t>
    </dgm:pt>
    <dgm:pt modelId="{100D7589-DBE3-834F-8584-6B010F7B63D7}">
      <dgm:prSet phldrT="[Text]"/>
      <dgm:spPr/>
      <dgm:t>
        <a:bodyPr/>
        <a:lstStyle/>
        <a:p>
          <a:r>
            <a:rPr lang="en-US" dirty="0" smtClean="0"/>
            <a:t>Finance</a:t>
          </a:r>
          <a:endParaRPr lang="en-US" dirty="0"/>
        </a:p>
      </dgm:t>
    </dgm:pt>
    <dgm:pt modelId="{3A82FE66-63E6-804C-AA55-39400CBA438B}" type="parTrans" cxnId="{4188CD61-A29D-8D49-ACAB-4EBF88EEE86F}">
      <dgm:prSet/>
      <dgm:spPr/>
      <dgm:t>
        <a:bodyPr/>
        <a:lstStyle/>
        <a:p>
          <a:endParaRPr lang="en-US"/>
        </a:p>
      </dgm:t>
    </dgm:pt>
    <dgm:pt modelId="{55629809-7351-7745-93E0-378D355B222C}" type="sibTrans" cxnId="{4188CD61-A29D-8D49-ACAB-4EBF88EEE86F}">
      <dgm:prSet/>
      <dgm:spPr/>
      <dgm:t>
        <a:bodyPr/>
        <a:lstStyle/>
        <a:p>
          <a:endParaRPr lang="en-US"/>
        </a:p>
      </dgm:t>
    </dgm:pt>
    <dgm:pt modelId="{DE6C39D3-740E-B344-ADC1-35769EFF1572}">
      <dgm:prSet phldrT="[Text]"/>
      <dgm:spPr/>
      <dgm:t>
        <a:bodyPr/>
        <a:lstStyle/>
        <a:p>
          <a:r>
            <a:rPr lang="en-US" dirty="0" smtClean="0"/>
            <a:t>Foreign Direct Investments</a:t>
          </a:r>
          <a:endParaRPr lang="en-US" dirty="0"/>
        </a:p>
      </dgm:t>
    </dgm:pt>
    <dgm:pt modelId="{F47B4183-882C-0446-965B-CC4C28DA2149}" type="parTrans" cxnId="{8C8172BA-5A32-564B-8349-B037218DAA1D}">
      <dgm:prSet/>
      <dgm:spPr/>
      <dgm:t>
        <a:bodyPr/>
        <a:lstStyle/>
        <a:p>
          <a:endParaRPr lang="en-US"/>
        </a:p>
      </dgm:t>
    </dgm:pt>
    <dgm:pt modelId="{62CEB5B8-9054-0A42-9568-E186132A1095}" type="sibTrans" cxnId="{8C8172BA-5A32-564B-8349-B037218DAA1D}">
      <dgm:prSet/>
      <dgm:spPr/>
      <dgm:t>
        <a:bodyPr/>
        <a:lstStyle/>
        <a:p>
          <a:endParaRPr lang="en-GB"/>
        </a:p>
      </dgm:t>
    </dgm:pt>
    <dgm:pt modelId="{60B3B4ED-2021-8F4F-832A-30883335BF0F}">
      <dgm:prSet phldrT="[Text]"/>
      <dgm:spPr/>
      <dgm:t>
        <a:bodyPr/>
        <a:lstStyle/>
        <a:p>
          <a:r>
            <a:rPr lang="en-GB" noProof="0" dirty="0" smtClean="0"/>
            <a:t>Labour</a:t>
          </a:r>
          <a:r>
            <a:rPr lang="en-US" dirty="0" smtClean="0"/>
            <a:t> Laws-Skill India</a:t>
          </a:r>
          <a:endParaRPr lang="en-US" dirty="0"/>
        </a:p>
      </dgm:t>
    </dgm:pt>
    <dgm:pt modelId="{EA6EF67E-A2AF-3744-89DF-779A248A1361}" type="parTrans" cxnId="{2A7DEA80-BF1F-7541-A93F-18D9767E298A}">
      <dgm:prSet/>
      <dgm:spPr/>
      <dgm:t>
        <a:bodyPr/>
        <a:lstStyle/>
        <a:p>
          <a:endParaRPr lang="en-US"/>
        </a:p>
      </dgm:t>
    </dgm:pt>
    <dgm:pt modelId="{2ACE9304-89E2-3F43-AB9B-F1013B240960}" type="sibTrans" cxnId="{2A7DEA80-BF1F-7541-A93F-18D9767E298A}">
      <dgm:prSet/>
      <dgm:spPr/>
      <dgm:t>
        <a:bodyPr/>
        <a:lstStyle/>
        <a:p>
          <a:endParaRPr lang="en-GB"/>
        </a:p>
      </dgm:t>
    </dgm:pt>
    <dgm:pt modelId="{BC994D33-1009-F64E-9CBA-80960B15C474}" type="pres">
      <dgm:prSet presAssocID="{A77C6841-1E2A-9245-A37B-70907F87336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805E681-A7E6-FE4F-BC82-0DE1CEAFD8B4}" type="pres">
      <dgm:prSet presAssocID="{BA0307DB-9A17-3E4F-97C1-B1BD1B5E35DC}" presName="centerShape" presStyleLbl="node0" presStyleIdx="0" presStyleCnt="1"/>
      <dgm:spPr/>
      <dgm:t>
        <a:bodyPr/>
        <a:lstStyle/>
        <a:p>
          <a:endParaRPr lang="en-GB"/>
        </a:p>
      </dgm:t>
    </dgm:pt>
    <dgm:pt modelId="{3A022CAE-369E-C14D-B04B-43293C5CFB61}" type="pres">
      <dgm:prSet presAssocID="{EAE9E6F9-FBD8-B743-BB7A-E4F44DA0D375}" presName="Name9" presStyleLbl="parChTrans1D2" presStyleIdx="0" presStyleCnt="6"/>
      <dgm:spPr/>
      <dgm:t>
        <a:bodyPr/>
        <a:lstStyle/>
        <a:p>
          <a:endParaRPr lang="en-GB"/>
        </a:p>
      </dgm:t>
    </dgm:pt>
    <dgm:pt modelId="{C2A83567-A570-E04A-8655-E552A82B4665}" type="pres">
      <dgm:prSet presAssocID="{EAE9E6F9-FBD8-B743-BB7A-E4F44DA0D375}" presName="connTx" presStyleLbl="parChTrans1D2" presStyleIdx="0" presStyleCnt="6"/>
      <dgm:spPr/>
      <dgm:t>
        <a:bodyPr/>
        <a:lstStyle/>
        <a:p>
          <a:endParaRPr lang="en-GB"/>
        </a:p>
      </dgm:t>
    </dgm:pt>
    <dgm:pt modelId="{C36E2C02-7C77-0C49-99D1-4E2156A8300D}" type="pres">
      <dgm:prSet presAssocID="{89D3F000-EE09-9E4D-8FA6-188B189CEB3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3AB7A1-7003-2D46-96E8-0CF7DA759ECA}" type="pres">
      <dgm:prSet presAssocID="{F47B4183-882C-0446-965B-CC4C28DA2149}" presName="Name9" presStyleLbl="parChTrans1D2" presStyleIdx="1" presStyleCnt="6"/>
      <dgm:spPr/>
      <dgm:t>
        <a:bodyPr/>
        <a:lstStyle/>
        <a:p>
          <a:endParaRPr lang="en-GB"/>
        </a:p>
      </dgm:t>
    </dgm:pt>
    <dgm:pt modelId="{BEFA8D5B-6CC7-564A-873F-191F490C54B2}" type="pres">
      <dgm:prSet presAssocID="{F47B4183-882C-0446-965B-CC4C28DA2149}" presName="connTx" presStyleLbl="parChTrans1D2" presStyleIdx="1" presStyleCnt="6"/>
      <dgm:spPr/>
      <dgm:t>
        <a:bodyPr/>
        <a:lstStyle/>
        <a:p>
          <a:endParaRPr lang="en-GB"/>
        </a:p>
      </dgm:t>
    </dgm:pt>
    <dgm:pt modelId="{2BAE01A2-B69E-2C4C-A457-457E44652973}" type="pres">
      <dgm:prSet presAssocID="{DE6C39D3-740E-B344-ADC1-35769EFF157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4BC77-7FCD-364C-8246-DF1D29F7856F}" type="pres">
      <dgm:prSet presAssocID="{DFA0915A-2484-9F40-8619-8CA0E7D75A27}" presName="Name9" presStyleLbl="parChTrans1D2" presStyleIdx="2" presStyleCnt="6"/>
      <dgm:spPr/>
      <dgm:t>
        <a:bodyPr/>
        <a:lstStyle/>
        <a:p>
          <a:endParaRPr lang="en-GB"/>
        </a:p>
      </dgm:t>
    </dgm:pt>
    <dgm:pt modelId="{CDE7DC76-EF00-9341-9EB3-098B4D93974B}" type="pres">
      <dgm:prSet presAssocID="{DFA0915A-2484-9F40-8619-8CA0E7D75A27}" presName="connTx" presStyleLbl="parChTrans1D2" presStyleIdx="2" presStyleCnt="6"/>
      <dgm:spPr/>
      <dgm:t>
        <a:bodyPr/>
        <a:lstStyle/>
        <a:p>
          <a:endParaRPr lang="en-GB"/>
        </a:p>
      </dgm:t>
    </dgm:pt>
    <dgm:pt modelId="{0ACB3177-8291-174B-8839-F21E02D01254}" type="pres">
      <dgm:prSet presAssocID="{572FBF3F-9D93-CE4D-9614-348D25E4BC5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98B373-6A54-994F-AECD-34377A21CDF0}" type="pres">
      <dgm:prSet presAssocID="{674B1346-F03B-F243-8F7A-87E4E0338DF3}" presName="Name9" presStyleLbl="parChTrans1D2" presStyleIdx="3" presStyleCnt="6"/>
      <dgm:spPr/>
      <dgm:t>
        <a:bodyPr/>
        <a:lstStyle/>
        <a:p>
          <a:endParaRPr lang="en-GB"/>
        </a:p>
      </dgm:t>
    </dgm:pt>
    <dgm:pt modelId="{5E06B57D-8C99-C241-B385-6AAC3B42F518}" type="pres">
      <dgm:prSet presAssocID="{674B1346-F03B-F243-8F7A-87E4E0338DF3}" presName="connTx" presStyleLbl="parChTrans1D2" presStyleIdx="3" presStyleCnt="6"/>
      <dgm:spPr/>
      <dgm:t>
        <a:bodyPr/>
        <a:lstStyle/>
        <a:p>
          <a:endParaRPr lang="en-GB"/>
        </a:p>
      </dgm:t>
    </dgm:pt>
    <dgm:pt modelId="{44F67BED-5983-2445-AF44-1ED5A468BF8A}" type="pres">
      <dgm:prSet presAssocID="{4E148040-5AB6-CA40-BA0C-EA05A5D8812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F72EA-701A-6847-8BE0-DBE34BF83F73}" type="pres">
      <dgm:prSet presAssocID="{3A82FE66-63E6-804C-AA55-39400CBA438B}" presName="Name9" presStyleLbl="parChTrans1D2" presStyleIdx="4" presStyleCnt="6"/>
      <dgm:spPr/>
      <dgm:t>
        <a:bodyPr/>
        <a:lstStyle/>
        <a:p>
          <a:endParaRPr lang="en-GB"/>
        </a:p>
      </dgm:t>
    </dgm:pt>
    <dgm:pt modelId="{B2225D81-6B42-A049-91BA-9509444A1E0C}" type="pres">
      <dgm:prSet presAssocID="{3A82FE66-63E6-804C-AA55-39400CBA438B}" presName="connTx" presStyleLbl="parChTrans1D2" presStyleIdx="4" presStyleCnt="6"/>
      <dgm:spPr/>
      <dgm:t>
        <a:bodyPr/>
        <a:lstStyle/>
        <a:p>
          <a:endParaRPr lang="en-GB"/>
        </a:p>
      </dgm:t>
    </dgm:pt>
    <dgm:pt modelId="{55E8D607-0F49-B64C-BA38-8323A0CBE7FE}" type="pres">
      <dgm:prSet presAssocID="{100D7589-DBE3-834F-8584-6B010F7B63D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2BF9CA-EAAE-EB4F-A025-5CD14EF00ACB}" type="pres">
      <dgm:prSet presAssocID="{EA6EF67E-A2AF-3744-89DF-779A248A1361}" presName="Name9" presStyleLbl="parChTrans1D2" presStyleIdx="5" presStyleCnt="6"/>
      <dgm:spPr/>
      <dgm:t>
        <a:bodyPr/>
        <a:lstStyle/>
        <a:p>
          <a:endParaRPr lang="en-GB"/>
        </a:p>
      </dgm:t>
    </dgm:pt>
    <dgm:pt modelId="{93AAA174-650F-244C-AC52-517CB1EF4366}" type="pres">
      <dgm:prSet presAssocID="{EA6EF67E-A2AF-3744-89DF-779A248A1361}" presName="connTx" presStyleLbl="parChTrans1D2" presStyleIdx="5" presStyleCnt="6"/>
      <dgm:spPr/>
      <dgm:t>
        <a:bodyPr/>
        <a:lstStyle/>
        <a:p>
          <a:endParaRPr lang="en-GB"/>
        </a:p>
      </dgm:t>
    </dgm:pt>
    <dgm:pt modelId="{D00FDBC8-2BF8-E541-AA6F-1F1E8290DDB3}" type="pres">
      <dgm:prSet presAssocID="{60B3B4ED-2021-8F4F-832A-30883335BF0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DB6D6F6-6560-5443-8B8E-DE6CBB284EFF}" srcId="{BA0307DB-9A17-3E4F-97C1-B1BD1B5E35DC}" destId="{4E148040-5AB6-CA40-BA0C-EA05A5D88123}" srcOrd="3" destOrd="0" parTransId="{674B1346-F03B-F243-8F7A-87E4E0338DF3}" sibTransId="{D0357FCD-72B7-2A44-BF3B-650F7A1A884F}"/>
    <dgm:cxn modelId="{9C934953-9899-FA44-8038-269C40C55106}" type="presOf" srcId="{EAE9E6F9-FBD8-B743-BB7A-E4F44DA0D375}" destId="{3A022CAE-369E-C14D-B04B-43293C5CFB61}" srcOrd="0" destOrd="0" presId="urn:microsoft.com/office/officeart/2005/8/layout/radial1"/>
    <dgm:cxn modelId="{0459436A-7A7B-654F-BD49-5DA52722E0BA}" type="presOf" srcId="{A77C6841-1E2A-9245-A37B-70907F87336B}" destId="{BC994D33-1009-F64E-9CBA-80960B15C474}" srcOrd="0" destOrd="0" presId="urn:microsoft.com/office/officeart/2005/8/layout/radial1"/>
    <dgm:cxn modelId="{2A7DEA80-BF1F-7541-A93F-18D9767E298A}" srcId="{BA0307DB-9A17-3E4F-97C1-B1BD1B5E35DC}" destId="{60B3B4ED-2021-8F4F-832A-30883335BF0F}" srcOrd="5" destOrd="0" parTransId="{EA6EF67E-A2AF-3744-89DF-779A248A1361}" sibTransId="{2ACE9304-89E2-3F43-AB9B-F1013B240960}"/>
    <dgm:cxn modelId="{3429829C-8854-1640-8FEB-E619812AE098}" type="presOf" srcId="{DE6C39D3-740E-B344-ADC1-35769EFF1572}" destId="{2BAE01A2-B69E-2C4C-A457-457E44652973}" srcOrd="0" destOrd="0" presId="urn:microsoft.com/office/officeart/2005/8/layout/radial1"/>
    <dgm:cxn modelId="{0FFD9978-5D36-E84F-93C0-C54AEF82AA00}" type="presOf" srcId="{674B1346-F03B-F243-8F7A-87E4E0338DF3}" destId="{5E06B57D-8C99-C241-B385-6AAC3B42F518}" srcOrd="1" destOrd="0" presId="urn:microsoft.com/office/officeart/2005/8/layout/radial1"/>
    <dgm:cxn modelId="{6F40610D-3726-ED4B-A35F-6E12A13F4E0B}" type="presOf" srcId="{4E148040-5AB6-CA40-BA0C-EA05A5D88123}" destId="{44F67BED-5983-2445-AF44-1ED5A468BF8A}" srcOrd="0" destOrd="0" presId="urn:microsoft.com/office/officeart/2005/8/layout/radial1"/>
    <dgm:cxn modelId="{52FC3645-7539-C54E-B8FB-D0DB7B98E1CE}" type="presOf" srcId="{3A82FE66-63E6-804C-AA55-39400CBA438B}" destId="{C68F72EA-701A-6847-8BE0-DBE34BF83F73}" srcOrd="0" destOrd="0" presId="urn:microsoft.com/office/officeart/2005/8/layout/radial1"/>
    <dgm:cxn modelId="{4188CD61-A29D-8D49-ACAB-4EBF88EEE86F}" srcId="{BA0307DB-9A17-3E4F-97C1-B1BD1B5E35DC}" destId="{100D7589-DBE3-834F-8584-6B010F7B63D7}" srcOrd="4" destOrd="0" parTransId="{3A82FE66-63E6-804C-AA55-39400CBA438B}" sibTransId="{55629809-7351-7745-93E0-378D355B222C}"/>
    <dgm:cxn modelId="{BCCF3C34-478E-3E4F-93CD-A9692FF1FB48}" type="presOf" srcId="{DFA0915A-2484-9F40-8619-8CA0E7D75A27}" destId="{CDE7DC76-EF00-9341-9EB3-098B4D93974B}" srcOrd="1" destOrd="0" presId="urn:microsoft.com/office/officeart/2005/8/layout/radial1"/>
    <dgm:cxn modelId="{71D11451-93D1-A14D-906C-200A9E42B993}" type="presOf" srcId="{100D7589-DBE3-834F-8584-6B010F7B63D7}" destId="{55E8D607-0F49-B64C-BA38-8323A0CBE7FE}" srcOrd="0" destOrd="0" presId="urn:microsoft.com/office/officeart/2005/8/layout/radial1"/>
    <dgm:cxn modelId="{34C92F00-655F-C942-9846-39696AFCE06C}" type="presOf" srcId="{674B1346-F03B-F243-8F7A-87E4E0338DF3}" destId="{0B98B373-6A54-994F-AECD-34377A21CDF0}" srcOrd="0" destOrd="0" presId="urn:microsoft.com/office/officeart/2005/8/layout/radial1"/>
    <dgm:cxn modelId="{669A6E8E-AC28-5645-A831-FE39F85B8E3D}" type="presOf" srcId="{F47B4183-882C-0446-965B-CC4C28DA2149}" destId="{1B3AB7A1-7003-2D46-96E8-0CF7DA759ECA}" srcOrd="0" destOrd="0" presId="urn:microsoft.com/office/officeart/2005/8/layout/radial1"/>
    <dgm:cxn modelId="{65CF560A-2705-6B46-8187-CF46E77F10A0}" type="presOf" srcId="{BA0307DB-9A17-3E4F-97C1-B1BD1B5E35DC}" destId="{4805E681-A7E6-FE4F-BC82-0DE1CEAFD8B4}" srcOrd="0" destOrd="0" presId="urn:microsoft.com/office/officeart/2005/8/layout/radial1"/>
    <dgm:cxn modelId="{8C8172BA-5A32-564B-8349-B037218DAA1D}" srcId="{BA0307DB-9A17-3E4F-97C1-B1BD1B5E35DC}" destId="{DE6C39D3-740E-B344-ADC1-35769EFF1572}" srcOrd="1" destOrd="0" parTransId="{F47B4183-882C-0446-965B-CC4C28DA2149}" sibTransId="{62CEB5B8-9054-0A42-9568-E186132A1095}"/>
    <dgm:cxn modelId="{A4A371E4-C318-FA43-9432-30A402F6D328}" type="presOf" srcId="{3A82FE66-63E6-804C-AA55-39400CBA438B}" destId="{B2225D81-6B42-A049-91BA-9509444A1E0C}" srcOrd="1" destOrd="0" presId="urn:microsoft.com/office/officeart/2005/8/layout/radial1"/>
    <dgm:cxn modelId="{A5D9F481-75C5-2348-90AB-FFE09DF49C04}" type="presOf" srcId="{572FBF3F-9D93-CE4D-9614-348D25E4BC53}" destId="{0ACB3177-8291-174B-8839-F21E02D01254}" srcOrd="0" destOrd="0" presId="urn:microsoft.com/office/officeart/2005/8/layout/radial1"/>
    <dgm:cxn modelId="{72CB43EC-88F9-8947-A4AA-F6E78F37181E}" type="presOf" srcId="{DFA0915A-2484-9F40-8619-8CA0E7D75A27}" destId="{1834BC77-7FCD-364C-8246-DF1D29F7856F}" srcOrd="0" destOrd="0" presId="urn:microsoft.com/office/officeart/2005/8/layout/radial1"/>
    <dgm:cxn modelId="{038A16D5-2A22-2A47-A6DE-5E0B3249C12F}" type="presOf" srcId="{F47B4183-882C-0446-965B-CC4C28DA2149}" destId="{BEFA8D5B-6CC7-564A-873F-191F490C54B2}" srcOrd="1" destOrd="0" presId="urn:microsoft.com/office/officeart/2005/8/layout/radial1"/>
    <dgm:cxn modelId="{64AF9B77-0359-6947-ADB3-55FCD5F97EC3}" srcId="{BA0307DB-9A17-3E4F-97C1-B1BD1B5E35DC}" destId="{89D3F000-EE09-9E4D-8FA6-188B189CEB36}" srcOrd="0" destOrd="0" parTransId="{EAE9E6F9-FBD8-B743-BB7A-E4F44DA0D375}" sibTransId="{0F59B265-CCF9-ED49-B127-55E8CC5849D7}"/>
    <dgm:cxn modelId="{0EE5BCBD-B87F-0D4A-836C-02F3FBA70E3C}" type="presOf" srcId="{EA6EF67E-A2AF-3744-89DF-779A248A1361}" destId="{93AAA174-650F-244C-AC52-517CB1EF4366}" srcOrd="1" destOrd="0" presId="urn:microsoft.com/office/officeart/2005/8/layout/radial1"/>
    <dgm:cxn modelId="{1BB24D24-0003-574B-945F-A766F889A77A}" type="presOf" srcId="{60B3B4ED-2021-8F4F-832A-30883335BF0F}" destId="{D00FDBC8-2BF8-E541-AA6F-1F1E8290DDB3}" srcOrd="0" destOrd="0" presId="urn:microsoft.com/office/officeart/2005/8/layout/radial1"/>
    <dgm:cxn modelId="{542AF0D7-B288-424D-9344-576C89561B6A}" srcId="{A77C6841-1E2A-9245-A37B-70907F87336B}" destId="{BA0307DB-9A17-3E4F-97C1-B1BD1B5E35DC}" srcOrd="0" destOrd="0" parTransId="{9AD02EA1-5B86-1D44-B2EB-B59CDDF45646}" sibTransId="{1E9A232E-568E-E343-8A28-FDFA2AEFFB93}"/>
    <dgm:cxn modelId="{7EDB18DC-FEF8-A946-8C3E-A55E96555F19}" srcId="{BA0307DB-9A17-3E4F-97C1-B1BD1B5E35DC}" destId="{572FBF3F-9D93-CE4D-9614-348D25E4BC53}" srcOrd="2" destOrd="0" parTransId="{DFA0915A-2484-9F40-8619-8CA0E7D75A27}" sibTransId="{F8C757AF-22C8-1348-93D7-F26FD11FBE56}"/>
    <dgm:cxn modelId="{EE637752-FEB7-7746-8EF5-DA3E4B765158}" type="presOf" srcId="{89D3F000-EE09-9E4D-8FA6-188B189CEB36}" destId="{C36E2C02-7C77-0C49-99D1-4E2156A8300D}" srcOrd="0" destOrd="0" presId="urn:microsoft.com/office/officeart/2005/8/layout/radial1"/>
    <dgm:cxn modelId="{4DEB9D44-1676-2048-BCCB-3B1AFDCEE588}" type="presOf" srcId="{EA6EF67E-A2AF-3744-89DF-779A248A1361}" destId="{B62BF9CA-EAAE-EB4F-A025-5CD14EF00ACB}" srcOrd="0" destOrd="0" presId="urn:microsoft.com/office/officeart/2005/8/layout/radial1"/>
    <dgm:cxn modelId="{C62BA6C8-F54B-4248-8F24-11965EACC1FE}" type="presOf" srcId="{EAE9E6F9-FBD8-B743-BB7A-E4F44DA0D375}" destId="{C2A83567-A570-E04A-8655-E552A82B4665}" srcOrd="1" destOrd="0" presId="urn:microsoft.com/office/officeart/2005/8/layout/radial1"/>
    <dgm:cxn modelId="{9DE3A352-43C7-C849-B557-157268D5C5BA}" type="presParOf" srcId="{BC994D33-1009-F64E-9CBA-80960B15C474}" destId="{4805E681-A7E6-FE4F-BC82-0DE1CEAFD8B4}" srcOrd="0" destOrd="0" presId="urn:microsoft.com/office/officeart/2005/8/layout/radial1"/>
    <dgm:cxn modelId="{F6604DCB-5DF2-5F49-BE43-C938F33973C0}" type="presParOf" srcId="{BC994D33-1009-F64E-9CBA-80960B15C474}" destId="{3A022CAE-369E-C14D-B04B-43293C5CFB61}" srcOrd="1" destOrd="0" presId="urn:microsoft.com/office/officeart/2005/8/layout/radial1"/>
    <dgm:cxn modelId="{8AB6D2B4-32B8-3B4C-B2C7-32AEC3FA6CE2}" type="presParOf" srcId="{3A022CAE-369E-C14D-B04B-43293C5CFB61}" destId="{C2A83567-A570-E04A-8655-E552A82B4665}" srcOrd="0" destOrd="0" presId="urn:microsoft.com/office/officeart/2005/8/layout/radial1"/>
    <dgm:cxn modelId="{0571FA68-D9FE-BD42-B869-4CBD8294B774}" type="presParOf" srcId="{BC994D33-1009-F64E-9CBA-80960B15C474}" destId="{C36E2C02-7C77-0C49-99D1-4E2156A8300D}" srcOrd="2" destOrd="0" presId="urn:microsoft.com/office/officeart/2005/8/layout/radial1"/>
    <dgm:cxn modelId="{DA4BBA58-BF38-C248-AE7F-831ED13B0189}" type="presParOf" srcId="{BC994D33-1009-F64E-9CBA-80960B15C474}" destId="{1B3AB7A1-7003-2D46-96E8-0CF7DA759ECA}" srcOrd="3" destOrd="0" presId="urn:microsoft.com/office/officeart/2005/8/layout/radial1"/>
    <dgm:cxn modelId="{660B1CE9-8693-9049-A62B-E9B67AF2936E}" type="presParOf" srcId="{1B3AB7A1-7003-2D46-96E8-0CF7DA759ECA}" destId="{BEFA8D5B-6CC7-564A-873F-191F490C54B2}" srcOrd="0" destOrd="0" presId="urn:microsoft.com/office/officeart/2005/8/layout/radial1"/>
    <dgm:cxn modelId="{ED1CDC05-EDD6-2C49-82FE-2FE52667D39F}" type="presParOf" srcId="{BC994D33-1009-F64E-9CBA-80960B15C474}" destId="{2BAE01A2-B69E-2C4C-A457-457E44652973}" srcOrd="4" destOrd="0" presId="urn:microsoft.com/office/officeart/2005/8/layout/radial1"/>
    <dgm:cxn modelId="{FB65AB98-ACA1-DB4B-A036-4970CF76587B}" type="presParOf" srcId="{BC994D33-1009-F64E-9CBA-80960B15C474}" destId="{1834BC77-7FCD-364C-8246-DF1D29F7856F}" srcOrd="5" destOrd="0" presId="urn:microsoft.com/office/officeart/2005/8/layout/radial1"/>
    <dgm:cxn modelId="{9AF7F924-B8A0-F24D-AD57-6487EC71FE75}" type="presParOf" srcId="{1834BC77-7FCD-364C-8246-DF1D29F7856F}" destId="{CDE7DC76-EF00-9341-9EB3-098B4D93974B}" srcOrd="0" destOrd="0" presId="urn:microsoft.com/office/officeart/2005/8/layout/radial1"/>
    <dgm:cxn modelId="{4AF9B9D7-7666-F14A-9B57-55D91105DD39}" type="presParOf" srcId="{BC994D33-1009-F64E-9CBA-80960B15C474}" destId="{0ACB3177-8291-174B-8839-F21E02D01254}" srcOrd="6" destOrd="0" presId="urn:microsoft.com/office/officeart/2005/8/layout/radial1"/>
    <dgm:cxn modelId="{51455E69-EF33-2E44-B01E-8ADD97888452}" type="presParOf" srcId="{BC994D33-1009-F64E-9CBA-80960B15C474}" destId="{0B98B373-6A54-994F-AECD-34377A21CDF0}" srcOrd="7" destOrd="0" presId="urn:microsoft.com/office/officeart/2005/8/layout/radial1"/>
    <dgm:cxn modelId="{34D2C8A7-8370-D542-A65E-7953D44A386F}" type="presParOf" srcId="{0B98B373-6A54-994F-AECD-34377A21CDF0}" destId="{5E06B57D-8C99-C241-B385-6AAC3B42F518}" srcOrd="0" destOrd="0" presId="urn:microsoft.com/office/officeart/2005/8/layout/radial1"/>
    <dgm:cxn modelId="{77A4C5F8-6362-0547-91FC-30601C7B8057}" type="presParOf" srcId="{BC994D33-1009-F64E-9CBA-80960B15C474}" destId="{44F67BED-5983-2445-AF44-1ED5A468BF8A}" srcOrd="8" destOrd="0" presId="urn:microsoft.com/office/officeart/2005/8/layout/radial1"/>
    <dgm:cxn modelId="{C206357E-8956-3542-B693-E322A92EB318}" type="presParOf" srcId="{BC994D33-1009-F64E-9CBA-80960B15C474}" destId="{C68F72EA-701A-6847-8BE0-DBE34BF83F73}" srcOrd="9" destOrd="0" presId="urn:microsoft.com/office/officeart/2005/8/layout/radial1"/>
    <dgm:cxn modelId="{E6205A0C-C1B0-404E-98D7-FFB02A3BB732}" type="presParOf" srcId="{C68F72EA-701A-6847-8BE0-DBE34BF83F73}" destId="{B2225D81-6B42-A049-91BA-9509444A1E0C}" srcOrd="0" destOrd="0" presId="urn:microsoft.com/office/officeart/2005/8/layout/radial1"/>
    <dgm:cxn modelId="{68B345DB-DA8A-324F-B544-7EEEFA7ACA4E}" type="presParOf" srcId="{BC994D33-1009-F64E-9CBA-80960B15C474}" destId="{55E8D607-0F49-B64C-BA38-8323A0CBE7FE}" srcOrd="10" destOrd="0" presId="urn:microsoft.com/office/officeart/2005/8/layout/radial1"/>
    <dgm:cxn modelId="{DE0D2071-E6BF-6543-A55B-C516A3150573}" type="presParOf" srcId="{BC994D33-1009-F64E-9CBA-80960B15C474}" destId="{B62BF9CA-EAAE-EB4F-A025-5CD14EF00ACB}" srcOrd="11" destOrd="0" presId="urn:microsoft.com/office/officeart/2005/8/layout/radial1"/>
    <dgm:cxn modelId="{8C32EC3C-79D6-8A4B-940C-64DFDF250E26}" type="presParOf" srcId="{B62BF9CA-EAAE-EB4F-A025-5CD14EF00ACB}" destId="{93AAA174-650F-244C-AC52-517CB1EF4366}" srcOrd="0" destOrd="0" presId="urn:microsoft.com/office/officeart/2005/8/layout/radial1"/>
    <dgm:cxn modelId="{E93E2983-6EC6-9C4F-A0A4-8E49E3C6EC66}" type="presParOf" srcId="{BC994D33-1009-F64E-9CBA-80960B15C474}" destId="{D00FDBC8-2BF8-E541-AA6F-1F1E8290DDB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78A9DD-30D3-CB4C-96F7-DD311CCCAE3D}" type="doc">
      <dgm:prSet loTypeId="urn:microsoft.com/office/officeart/2005/8/layout/radial1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124DC03-F869-F84B-BD04-C1EE279ED744}">
      <dgm:prSet phldrT="[Text]"/>
      <dgm:spPr/>
      <dgm:t>
        <a:bodyPr/>
        <a:lstStyle/>
        <a:p>
          <a:r>
            <a:rPr lang="en-GB" dirty="0" smtClean="0"/>
            <a:t>Automobile Sector</a:t>
          </a:r>
          <a:endParaRPr lang="en-GB" dirty="0"/>
        </a:p>
      </dgm:t>
    </dgm:pt>
    <dgm:pt modelId="{228C8CDD-70DF-7745-9036-0BFED6AC01D5}" type="parTrans" cxnId="{5073F6AE-CA78-9449-A78D-1C4D2FF022D5}">
      <dgm:prSet/>
      <dgm:spPr/>
      <dgm:t>
        <a:bodyPr/>
        <a:lstStyle/>
        <a:p>
          <a:endParaRPr lang="en-GB"/>
        </a:p>
      </dgm:t>
    </dgm:pt>
    <dgm:pt modelId="{0B5FB83E-3F46-FB41-A710-892C567C659F}" type="sibTrans" cxnId="{5073F6AE-CA78-9449-A78D-1C4D2FF022D5}">
      <dgm:prSet/>
      <dgm:spPr/>
      <dgm:t>
        <a:bodyPr/>
        <a:lstStyle/>
        <a:p>
          <a:endParaRPr lang="en-GB"/>
        </a:p>
      </dgm:t>
    </dgm:pt>
    <dgm:pt modelId="{8BDFF4F0-E637-D048-9CB0-AA19291DF951}">
      <dgm:prSet phldrT="[Text]"/>
      <dgm:spPr/>
      <dgm:t>
        <a:bodyPr/>
        <a:lstStyle/>
        <a:p>
          <a:r>
            <a:rPr lang="en-GB" dirty="0" smtClean="0"/>
            <a:t>Potential to grow to 6 million + units per annum by 2020. </a:t>
          </a:r>
          <a:endParaRPr lang="en-GB" dirty="0"/>
        </a:p>
      </dgm:t>
    </dgm:pt>
    <dgm:pt modelId="{7C8CD436-FB02-B24B-8F4E-1F75DB4E8D7E}" type="parTrans" cxnId="{B10BC525-7AB0-CD45-8054-E00AE4151F56}">
      <dgm:prSet/>
      <dgm:spPr/>
      <dgm:t>
        <a:bodyPr/>
        <a:lstStyle/>
        <a:p>
          <a:endParaRPr lang="en-GB"/>
        </a:p>
      </dgm:t>
    </dgm:pt>
    <dgm:pt modelId="{23C40CDE-A774-6E42-8682-61DC132263F6}" type="sibTrans" cxnId="{B10BC525-7AB0-CD45-8054-E00AE4151F56}">
      <dgm:prSet/>
      <dgm:spPr/>
      <dgm:t>
        <a:bodyPr/>
        <a:lstStyle/>
        <a:p>
          <a:endParaRPr lang="en-GB"/>
        </a:p>
      </dgm:t>
    </dgm:pt>
    <dgm:pt modelId="{56E315D4-D4FB-D34A-B4E2-77982A9F19DA}">
      <dgm:prSet phldrT="[Text]"/>
      <dgm:spPr/>
      <dgm:t>
        <a:bodyPr/>
        <a:lstStyle/>
        <a:p>
          <a:r>
            <a:rPr lang="en-GB" dirty="0" smtClean="0"/>
            <a:t>Demographically and economically-well positioned for growth</a:t>
          </a:r>
          <a:endParaRPr lang="en-GB" dirty="0"/>
        </a:p>
      </dgm:t>
    </dgm:pt>
    <dgm:pt modelId="{9A529DF1-9551-C444-B364-273768EC8EC1}" type="parTrans" cxnId="{C2CE4259-C021-424A-89F9-7B9A23756612}">
      <dgm:prSet/>
      <dgm:spPr/>
      <dgm:t>
        <a:bodyPr/>
        <a:lstStyle/>
        <a:p>
          <a:endParaRPr lang="en-GB"/>
        </a:p>
      </dgm:t>
    </dgm:pt>
    <dgm:pt modelId="{6C8EC7C5-C3D1-5640-A62A-026C7E86CA88}" type="sibTrans" cxnId="{C2CE4259-C021-424A-89F9-7B9A23756612}">
      <dgm:prSet/>
      <dgm:spPr/>
      <dgm:t>
        <a:bodyPr/>
        <a:lstStyle/>
        <a:p>
          <a:endParaRPr lang="en-GB"/>
        </a:p>
      </dgm:t>
    </dgm:pt>
    <dgm:pt modelId="{39B99D8E-7E95-C14A-9B1F-13480C2C758B}">
      <dgm:prSet phldrT="[Text]"/>
      <dgm:spPr/>
      <dgm:t>
        <a:bodyPr/>
        <a:lstStyle/>
        <a:p>
          <a:r>
            <a:rPr lang="en-GB" dirty="0" smtClean="0"/>
            <a:t>It services domestic demand and export potential.</a:t>
          </a:r>
          <a:endParaRPr lang="en-GB" dirty="0"/>
        </a:p>
      </dgm:t>
    </dgm:pt>
    <dgm:pt modelId="{B4951C27-25A7-5B4F-9EED-C3F60CE916BA}" type="parTrans" cxnId="{FF3BCB3C-481B-4747-9A34-D414718EF82E}">
      <dgm:prSet/>
      <dgm:spPr/>
      <dgm:t>
        <a:bodyPr/>
        <a:lstStyle/>
        <a:p>
          <a:endParaRPr lang="en-GB"/>
        </a:p>
      </dgm:t>
    </dgm:pt>
    <dgm:pt modelId="{330593B6-A7B2-904B-B426-3E750ADC30C0}" type="sibTrans" cxnId="{FF3BCB3C-481B-4747-9A34-D414718EF82E}">
      <dgm:prSet/>
      <dgm:spPr/>
      <dgm:t>
        <a:bodyPr/>
        <a:lstStyle/>
        <a:p>
          <a:endParaRPr lang="en-GB"/>
        </a:p>
      </dgm:t>
    </dgm:pt>
    <dgm:pt modelId="{75FE8CF0-1B87-874B-B869-B8F943A6E841}">
      <dgm:prSet phldrT="[Text]"/>
      <dgm:spPr/>
      <dgm:t>
        <a:bodyPr/>
        <a:lstStyle/>
        <a:p>
          <a:r>
            <a:rPr lang="en-GB" dirty="0" smtClean="0"/>
            <a:t>All major car manufacturers investing in the Indian automobile sector.</a:t>
          </a:r>
          <a:endParaRPr lang="en-GB" dirty="0"/>
        </a:p>
      </dgm:t>
    </dgm:pt>
    <dgm:pt modelId="{1BB06816-7B0A-CD47-8783-341BF066FF3A}" type="parTrans" cxnId="{3359ADA0-C360-8547-B318-B320243BDAE7}">
      <dgm:prSet/>
      <dgm:spPr/>
      <dgm:t>
        <a:bodyPr/>
        <a:lstStyle/>
        <a:p>
          <a:endParaRPr lang="en-GB"/>
        </a:p>
      </dgm:t>
    </dgm:pt>
    <dgm:pt modelId="{2D63F2F1-3420-6D4C-91B8-8C105D2CBB64}" type="sibTrans" cxnId="{3359ADA0-C360-8547-B318-B320243BDAE7}">
      <dgm:prSet/>
      <dgm:spPr/>
      <dgm:t>
        <a:bodyPr/>
        <a:lstStyle/>
        <a:p>
          <a:endParaRPr lang="en-GB"/>
        </a:p>
      </dgm:t>
    </dgm:pt>
    <dgm:pt modelId="{753CC006-7994-1C4F-B3BD-F040AEA2AB5F}">
      <dgm:prSet/>
      <dgm:spPr/>
      <dgm:t>
        <a:bodyPr/>
        <a:lstStyle/>
        <a:p>
          <a:r>
            <a:rPr lang="en-GB" smtClean="0"/>
            <a:t>Soon there will also be a big market for hybrid and electric cars. </a:t>
          </a:r>
          <a:endParaRPr lang="en-GB"/>
        </a:p>
      </dgm:t>
    </dgm:pt>
    <dgm:pt modelId="{AEE03101-E519-D74B-832C-61611537AD40}" type="parTrans" cxnId="{AB3B5807-4670-E84C-9118-89426C18913A}">
      <dgm:prSet/>
      <dgm:spPr/>
      <dgm:t>
        <a:bodyPr/>
        <a:lstStyle/>
        <a:p>
          <a:endParaRPr lang="en-GB"/>
        </a:p>
      </dgm:t>
    </dgm:pt>
    <dgm:pt modelId="{39E8CD0D-D579-C441-B857-A9DC85C8FABB}" type="sibTrans" cxnId="{AB3B5807-4670-E84C-9118-89426C18913A}">
      <dgm:prSet/>
      <dgm:spPr/>
      <dgm:t>
        <a:bodyPr/>
        <a:lstStyle/>
        <a:p>
          <a:endParaRPr lang="en-GB"/>
        </a:p>
      </dgm:t>
    </dgm:pt>
    <dgm:pt modelId="{8508F17D-E3F6-6645-8FA2-DA846EBC4D29}" type="pres">
      <dgm:prSet presAssocID="{7978A9DD-30D3-CB4C-96F7-DD311CCCAE3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B68C45-CBEF-774D-B09F-28F765FF7C79}" type="pres">
      <dgm:prSet presAssocID="{2124DC03-F869-F84B-BD04-C1EE279ED744}" presName="centerShape" presStyleLbl="node0" presStyleIdx="0" presStyleCnt="1"/>
      <dgm:spPr/>
    </dgm:pt>
    <dgm:pt modelId="{AF3A3E92-F7CF-B74D-8C2C-ECE7B8006389}" type="pres">
      <dgm:prSet presAssocID="{7C8CD436-FB02-B24B-8F4E-1F75DB4E8D7E}" presName="Name9" presStyleLbl="parChTrans1D2" presStyleIdx="0" presStyleCnt="5"/>
      <dgm:spPr/>
    </dgm:pt>
    <dgm:pt modelId="{CDFEF584-D6A3-B645-8C0B-F050461F2456}" type="pres">
      <dgm:prSet presAssocID="{7C8CD436-FB02-B24B-8F4E-1F75DB4E8D7E}" presName="connTx" presStyleLbl="parChTrans1D2" presStyleIdx="0" presStyleCnt="5"/>
      <dgm:spPr/>
    </dgm:pt>
    <dgm:pt modelId="{23A28071-9ACF-8B4F-8445-5817CD0ADA15}" type="pres">
      <dgm:prSet presAssocID="{8BDFF4F0-E637-D048-9CB0-AA19291DF9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3CCBA3-6257-3E43-B55E-848FE46B1A8D}" type="pres">
      <dgm:prSet presAssocID="{9A529DF1-9551-C444-B364-273768EC8EC1}" presName="Name9" presStyleLbl="parChTrans1D2" presStyleIdx="1" presStyleCnt="5"/>
      <dgm:spPr/>
    </dgm:pt>
    <dgm:pt modelId="{4810B657-E39B-964A-86FE-B1CB122FB17D}" type="pres">
      <dgm:prSet presAssocID="{9A529DF1-9551-C444-B364-273768EC8EC1}" presName="connTx" presStyleLbl="parChTrans1D2" presStyleIdx="1" presStyleCnt="5"/>
      <dgm:spPr/>
    </dgm:pt>
    <dgm:pt modelId="{7DEB1017-78DF-D948-A06A-FA63DE6A3404}" type="pres">
      <dgm:prSet presAssocID="{56E315D4-D4FB-D34A-B4E2-77982A9F19D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A904DB-1C91-A444-BCFD-693729441C40}" type="pres">
      <dgm:prSet presAssocID="{B4951C27-25A7-5B4F-9EED-C3F60CE916BA}" presName="Name9" presStyleLbl="parChTrans1D2" presStyleIdx="2" presStyleCnt="5"/>
      <dgm:spPr/>
    </dgm:pt>
    <dgm:pt modelId="{928A6EB4-6F4C-6A4E-AD5A-A7B481523179}" type="pres">
      <dgm:prSet presAssocID="{B4951C27-25A7-5B4F-9EED-C3F60CE916BA}" presName="connTx" presStyleLbl="parChTrans1D2" presStyleIdx="2" presStyleCnt="5"/>
      <dgm:spPr/>
    </dgm:pt>
    <dgm:pt modelId="{77DE9E30-A2F1-0D48-9CE3-58C1C5550E69}" type="pres">
      <dgm:prSet presAssocID="{39B99D8E-7E95-C14A-9B1F-13480C2C758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C1DA1F-E668-674A-AC55-6E17A5B95405}" type="pres">
      <dgm:prSet presAssocID="{1BB06816-7B0A-CD47-8783-341BF066FF3A}" presName="Name9" presStyleLbl="parChTrans1D2" presStyleIdx="3" presStyleCnt="5"/>
      <dgm:spPr/>
    </dgm:pt>
    <dgm:pt modelId="{55119D3A-B6A4-8D4D-B08D-4ED545826AB3}" type="pres">
      <dgm:prSet presAssocID="{1BB06816-7B0A-CD47-8783-341BF066FF3A}" presName="connTx" presStyleLbl="parChTrans1D2" presStyleIdx="3" presStyleCnt="5"/>
      <dgm:spPr/>
    </dgm:pt>
    <dgm:pt modelId="{E56D774F-358C-2A4E-80E5-E2D738A42F17}" type="pres">
      <dgm:prSet presAssocID="{75FE8CF0-1B87-874B-B869-B8F943A6E8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BBC111-23CC-FB45-8152-B7801EBD5962}" type="pres">
      <dgm:prSet presAssocID="{AEE03101-E519-D74B-832C-61611537AD40}" presName="Name9" presStyleLbl="parChTrans1D2" presStyleIdx="4" presStyleCnt="5"/>
      <dgm:spPr/>
    </dgm:pt>
    <dgm:pt modelId="{5D285BA2-9A49-0C4C-84DF-336325AB7D88}" type="pres">
      <dgm:prSet presAssocID="{AEE03101-E519-D74B-832C-61611537AD40}" presName="connTx" presStyleLbl="parChTrans1D2" presStyleIdx="4" presStyleCnt="5"/>
      <dgm:spPr/>
    </dgm:pt>
    <dgm:pt modelId="{7241AC88-C02C-CE44-A9D3-F74C24E09134}" type="pres">
      <dgm:prSet presAssocID="{753CC006-7994-1C4F-B3BD-F040AEA2AB5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F3BCB3C-481B-4747-9A34-D414718EF82E}" srcId="{2124DC03-F869-F84B-BD04-C1EE279ED744}" destId="{39B99D8E-7E95-C14A-9B1F-13480C2C758B}" srcOrd="2" destOrd="0" parTransId="{B4951C27-25A7-5B4F-9EED-C3F60CE916BA}" sibTransId="{330593B6-A7B2-904B-B426-3E750ADC30C0}"/>
    <dgm:cxn modelId="{C2CE4259-C021-424A-89F9-7B9A23756612}" srcId="{2124DC03-F869-F84B-BD04-C1EE279ED744}" destId="{56E315D4-D4FB-D34A-B4E2-77982A9F19DA}" srcOrd="1" destOrd="0" parTransId="{9A529DF1-9551-C444-B364-273768EC8EC1}" sibTransId="{6C8EC7C5-C3D1-5640-A62A-026C7E86CA88}"/>
    <dgm:cxn modelId="{538F384F-6712-1945-A75D-6526A6965EAC}" type="presOf" srcId="{753CC006-7994-1C4F-B3BD-F040AEA2AB5F}" destId="{7241AC88-C02C-CE44-A9D3-F74C24E09134}" srcOrd="0" destOrd="0" presId="urn:microsoft.com/office/officeart/2005/8/layout/radial1"/>
    <dgm:cxn modelId="{B735BD01-A853-B246-A40A-F58E8F8A5800}" type="presOf" srcId="{7C8CD436-FB02-B24B-8F4E-1F75DB4E8D7E}" destId="{AF3A3E92-F7CF-B74D-8C2C-ECE7B8006389}" srcOrd="0" destOrd="0" presId="urn:microsoft.com/office/officeart/2005/8/layout/radial1"/>
    <dgm:cxn modelId="{3F98B863-9725-3F46-9035-27DCA061C95C}" type="presOf" srcId="{8BDFF4F0-E637-D048-9CB0-AA19291DF951}" destId="{23A28071-9ACF-8B4F-8445-5817CD0ADA15}" srcOrd="0" destOrd="0" presId="urn:microsoft.com/office/officeart/2005/8/layout/radial1"/>
    <dgm:cxn modelId="{F5F01AA3-3F39-0148-8631-11A9522AB51F}" type="presOf" srcId="{2124DC03-F869-F84B-BD04-C1EE279ED744}" destId="{5DB68C45-CBEF-774D-B09F-28F765FF7C79}" srcOrd="0" destOrd="0" presId="urn:microsoft.com/office/officeart/2005/8/layout/radial1"/>
    <dgm:cxn modelId="{D37ABFDE-2940-D44A-8067-6A9AD08A2F49}" type="presOf" srcId="{B4951C27-25A7-5B4F-9EED-C3F60CE916BA}" destId="{9BA904DB-1C91-A444-BCFD-693729441C40}" srcOrd="0" destOrd="0" presId="urn:microsoft.com/office/officeart/2005/8/layout/radial1"/>
    <dgm:cxn modelId="{D2848362-849D-6B40-8BDC-416AD64F01CD}" type="presOf" srcId="{B4951C27-25A7-5B4F-9EED-C3F60CE916BA}" destId="{928A6EB4-6F4C-6A4E-AD5A-A7B481523179}" srcOrd="1" destOrd="0" presId="urn:microsoft.com/office/officeart/2005/8/layout/radial1"/>
    <dgm:cxn modelId="{5073F6AE-CA78-9449-A78D-1C4D2FF022D5}" srcId="{7978A9DD-30D3-CB4C-96F7-DD311CCCAE3D}" destId="{2124DC03-F869-F84B-BD04-C1EE279ED744}" srcOrd="0" destOrd="0" parTransId="{228C8CDD-70DF-7745-9036-0BFED6AC01D5}" sibTransId="{0B5FB83E-3F46-FB41-A710-892C567C659F}"/>
    <dgm:cxn modelId="{3359ADA0-C360-8547-B318-B320243BDAE7}" srcId="{2124DC03-F869-F84B-BD04-C1EE279ED744}" destId="{75FE8CF0-1B87-874B-B869-B8F943A6E841}" srcOrd="3" destOrd="0" parTransId="{1BB06816-7B0A-CD47-8783-341BF066FF3A}" sibTransId="{2D63F2F1-3420-6D4C-91B8-8C105D2CBB64}"/>
    <dgm:cxn modelId="{30424162-2F79-8845-BD25-565B485BA33B}" type="presOf" srcId="{1BB06816-7B0A-CD47-8783-341BF066FF3A}" destId="{55119D3A-B6A4-8D4D-B08D-4ED545826AB3}" srcOrd="1" destOrd="0" presId="urn:microsoft.com/office/officeart/2005/8/layout/radial1"/>
    <dgm:cxn modelId="{E229D84D-DE76-264E-804D-475AEA92A398}" type="presOf" srcId="{56E315D4-D4FB-D34A-B4E2-77982A9F19DA}" destId="{7DEB1017-78DF-D948-A06A-FA63DE6A3404}" srcOrd="0" destOrd="0" presId="urn:microsoft.com/office/officeart/2005/8/layout/radial1"/>
    <dgm:cxn modelId="{724E89D8-6FE1-3749-9803-9C7D3E0EE68F}" type="presOf" srcId="{AEE03101-E519-D74B-832C-61611537AD40}" destId="{5D285BA2-9A49-0C4C-84DF-336325AB7D88}" srcOrd="1" destOrd="0" presId="urn:microsoft.com/office/officeart/2005/8/layout/radial1"/>
    <dgm:cxn modelId="{E500329D-5E11-974B-9FCA-BEFCC8DFC22D}" type="presOf" srcId="{7C8CD436-FB02-B24B-8F4E-1F75DB4E8D7E}" destId="{CDFEF584-D6A3-B645-8C0B-F050461F2456}" srcOrd="1" destOrd="0" presId="urn:microsoft.com/office/officeart/2005/8/layout/radial1"/>
    <dgm:cxn modelId="{363DC867-E8BE-1143-85BC-E0F7FB2DE36E}" type="presOf" srcId="{1BB06816-7B0A-CD47-8783-341BF066FF3A}" destId="{BBC1DA1F-E668-674A-AC55-6E17A5B95405}" srcOrd="0" destOrd="0" presId="urn:microsoft.com/office/officeart/2005/8/layout/radial1"/>
    <dgm:cxn modelId="{ADB01F81-C4D8-FE48-84F3-9B55D1BF426C}" type="presOf" srcId="{39B99D8E-7E95-C14A-9B1F-13480C2C758B}" destId="{77DE9E30-A2F1-0D48-9CE3-58C1C5550E69}" srcOrd="0" destOrd="0" presId="urn:microsoft.com/office/officeart/2005/8/layout/radial1"/>
    <dgm:cxn modelId="{AB3B5807-4670-E84C-9118-89426C18913A}" srcId="{2124DC03-F869-F84B-BD04-C1EE279ED744}" destId="{753CC006-7994-1C4F-B3BD-F040AEA2AB5F}" srcOrd="4" destOrd="0" parTransId="{AEE03101-E519-D74B-832C-61611537AD40}" sibTransId="{39E8CD0D-D579-C441-B857-A9DC85C8FABB}"/>
    <dgm:cxn modelId="{B10BC525-7AB0-CD45-8054-E00AE4151F56}" srcId="{2124DC03-F869-F84B-BD04-C1EE279ED744}" destId="{8BDFF4F0-E637-D048-9CB0-AA19291DF951}" srcOrd="0" destOrd="0" parTransId="{7C8CD436-FB02-B24B-8F4E-1F75DB4E8D7E}" sibTransId="{23C40CDE-A774-6E42-8682-61DC132263F6}"/>
    <dgm:cxn modelId="{A94CF923-D5C9-8E48-801D-BABF318E4158}" type="presOf" srcId="{9A529DF1-9551-C444-B364-273768EC8EC1}" destId="{4810B657-E39B-964A-86FE-B1CB122FB17D}" srcOrd="1" destOrd="0" presId="urn:microsoft.com/office/officeart/2005/8/layout/radial1"/>
    <dgm:cxn modelId="{4B6B0AE5-FD06-494F-AC8A-A6F28DFCC27E}" type="presOf" srcId="{75FE8CF0-1B87-874B-B869-B8F943A6E841}" destId="{E56D774F-358C-2A4E-80E5-E2D738A42F17}" srcOrd="0" destOrd="0" presId="urn:microsoft.com/office/officeart/2005/8/layout/radial1"/>
    <dgm:cxn modelId="{EDED0B13-DA07-BB43-BE3E-845026CE706D}" type="presOf" srcId="{7978A9DD-30D3-CB4C-96F7-DD311CCCAE3D}" destId="{8508F17D-E3F6-6645-8FA2-DA846EBC4D29}" srcOrd="0" destOrd="0" presId="urn:microsoft.com/office/officeart/2005/8/layout/radial1"/>
    <dgm:cxn modelId="{4E6D05C4-9DCA-ED49-85E4-11EF30A3234E}" type="presOf" srcId="{9A529DF1-9551-C444-B364-273768EC8EC1}" destId="{863CCBA3-6257-3E43-B55E-848FE46B1A8D}" srcOrd="0" destOrd="0" presId="urn:microsoft.com/office/officeart/2005/8/layout/radial1"/>
    <dgm:cxn modelId="{2B395BD2-C033-DE4F-9122-0A9C4FEBAA4E}" type="presOf" srcId="{AEE03101-E519-D74B-832C-61611537AD40}" destId="{6EBBC111-23CC-FB45-8152-B7801EBD5962}" srcOrd="0" destOrd="0" presId="urn:microsoft.com/office/officeart/2005/8/layout/radial1"/>
    <dgm:cxn modelId="{520A5425-FBA1-AC41-A932-B51828408000}" type="presParOf" srcId="{8508F17D-E3F6-6645-8FA2-DA846EBC4D29}" destId="{5DB68C45-CBEF-774D-B09F-28F765FF7C79}" srcOrd="0" destOrd="0" presId="urn:microsoft.com/office/officeart/2005/8/layout/radial1"/>
    <dgm:cxn modelId="{FFC395AF-C180-4848-907F-3286303594E6}" type="presParOf" srcId="{8508F17D-E3F6-6645-8FA2-DA846EBC4D29}" destId="{AF3A3E92-F7CF-B74D-8C2C-ECE7B8006389}" srcOrd="1" destOrd="0" presId="urn:microsoft.com/office/officeart/2005/8/layout/radial1"/>
    <dgm:cxn modelId="{0EAB9807-668C-BD48-A8CE-5B9660A5DE84}" type="presParOf" srcId="{AF3A3E92-F7CF-B74D-8C2C-ECE7B8006389}" destId="{CDFEF584-D6A3-B645-8C0B-F050461F2456}" srcOrd="0" destOrd="0" presId="urn:microsoft.com/office/officeart/2005/8/layout/radial1"/>
    <dgm:cxn modelId="{38C7D584-5D1D-F340-9D07-A1418982F40C}" type="presParOf" srcId="{8508F17D-E3F6-6645-8FA2-DA846EBC4D29}" destId="{23A28071-9ACF-8B4F-8445-5817CD0ADA15}" srcOrd="2" destOrd="0" presId="urn:microsoft.com/office/officeart/2005/8/layout/radial1"/>
    <dgm:cxn modelId="{F8208904-CC05-D24E-90D2-426EF0871FFD}" type="presParOf" srcId="{8508F17D-E3F6-6645-8FA2-DA846EBC4D29}" destId="{863CCBA3-6257-3E43-B55E-848FE46B1A8D}" srcOrd="3" destOrd="0" presId="urn:microsoft.com/office/officeart/2005/8/layout/radial1"/>
    <dgm:cxn modelId="{4C3B9F3C-6D86-534A-BB4B-3A535CE68E9E}" type="presParOf" srcId="{863CCBA3-6257-3E43-B55E-848FE46B1A8D}" destId="{4810B657-E39B-964A-86FE-B1CB122FB17D}" srcOrd="0" destOrd="0" presId="urn:microsoft.com/office/officeart/2005/8/layout/radial1"/>
    <dgm:cxn modelId="{4A828D0D-F320-074E-82D2-51F6ABCE6E89}" type="presParOf" srcId="{8508F17D-E3F6-6645-8FA2-DA846EBC4D29}" destId="{7DEB1017-78DF-D948-A06A-FA63DE6A3404}" srcOrd="4" destOrd="0" presId="urn:microsoft.com/office/officeart/2005/8/layout/radial1"/>
    <dgm:cxn modelId="{E5CF49BF-E2C5-5C47-9D40-06671C711FD5}" type="presParOf" srcId="{8508F17D-E3F6-6645-8FA2-DA846EBC4D29}" destId="{9BA904DB-1C91-A444-BCFD-693729441C40}" srcOrd="5" destOrd="0" presId="urn:microsoft.com/office/officeart/2005/8/layout/radial1"/>
    <dgm:cxn modelId="{55E07F22-5E32-2649-A92F-33BFDFA599DF}" type="presParOf" srcId="{9BA904DB-1C91-A444-BCFD-693729441C40}" destId="{928A6EB4-6F4C-6A4E-AD5A-A7B481523179}" srcOrd="0" destOrd="0" presId="urn:microsoft.com/office/officeart/2005/8/layout/radial1"/>
    <dgm:cxn modelId="{527D4C5B-884B-814D-A336-15628567C3B8}" type="presParOf" srcId="{8508F17D-E3F6-6645-8FA2-DA846EBC4D29}" destId="{77DE9E30-A2F1-0D48-9CE3-58C1C5550E69}" srcOrd="6" destOrd="0" presId="urn:microsoft.com/office/officeart/2005/8/layout/radial1"/>
    <dgm:cxn modelId="{80FEF812-DDA2-A248-A9D5-D9ED853B0A2E}" type="presParOf" srcId="{8508F17D-E3F6-6645-8FA2-DA846EBC4D29}" destId="{BBC1DA1F-E668-674A-AC55-6E17A5B95405}" srcOrd="7" destOrd="0" presId="urn:microsoft.com/office/officeart/2005/8/layout/radial1"/>
    <dgm:cxn modelId="{EC4233F3-7461-6544-A294-D8D7A4E53C1D}" type="presParOf" srcId="{BBC1DA1F-E668-674A-AC55-6E17A5B95405}" destId="{55119D3A-B6A4-8D4D-B08D-4ED545826AB3}" srcOrd="0" destOrd="0" presId="urn:microsoft.com/office/officeart/2005/8/layout/radial1"/>
    <dgm:cxn modelId="{2F4BA000-F17A-0049-BA29-D67AC267EC9A}" type="presParOf" srcId="{8508F17D-E3F6-6645-8FA2-DA846EBC4D29}" destId="{E56D774F-358C-2A4E-80E5-E2D738A42F17}" srcOrd="8" destOrd="0" presId="urn:microsoft.com/office/officeart/2005/8/layout/radial1"/>
    <dgm:cxn modelId="{3FB9D0D0-FDC1-DE4D-956E-CEF4ECD1EE11}" type="presParOf" srcId="{8508F17D-E3F6-6645-8FA2-DA846EBC4D29}" destId="{6EBBC111-23CC-FB45-8152-B7801EBD5962}" srcOrd="9" destOrd="0" presId="urn:microsoft.com/office/officeart/2005/8/layout/radial1"/>
    <dgm:cxn modelId="{55CE5D4A-9580-314B-A2B4-AEDB0330CE8E}" type="presParOf" srcId="{6EBBC111-23CC-FB45-8152-B7801EBD5962}" destId="{5D285BA2-9A49-0C4C-84DF-336325AB7D88}" srcOrd="0" destOrd="0" presId="urn:microsoft.com/office/officeart/2005/8/layout/radial1"/>
    <dgm:cxn modelId="{9902DFCA-F79D-EE42-9C96-3229E9116080}" type="presParOf" srcId="{8508F17D-E3F6-6645-8FA2-DA846EBC4D29}" destId="{7241AC88-C02C-CE44-A9D3-F74C24E0913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BD9ECE-A728-CD47-A6B5-7C3963CA0AF8}" type="doc">
      <dgm:prSet loTypeId="urn:microsoft.com/office/officeart/2005/8/layout/vList3" loCatId="" qsTypeId="urn:microsoft.com/office/officeart/2005/8/quickstyle/simple4" qsCatId="simple" csTypeId="urn:microsoft.com/office/officeart/2005/8/colors/accent0_3" csCatId="mainScheme" phldr="1"/>
      <dgm:spPr/>
    </dgm:pt>
    <dgm:pt modelId="{489A590A-EAA6-0D43-8CF7-CFA6168B1A87}">
      <dgm:prSet phldrT="[Text]"/>
      <dgm:spPr/>
      <dgm:t>
        <a:bodyPr/>
        <a:lstStyle/>
        <a:p>
          <a:r>
            <a:rPr lang="en-GB" dirty="0" smtClean="0"/>
            <a:t>The Manufacturing sector has been stagnant</a:t>
          </a:r>
          <a:endParaRPr lang="en-GB" dirty="0"/>
        </a:p>
      </dgm:t>
    </dgm:pt>
    <dgm:pt modelId="{8B4CC837-D4BF-9E4B-93C5-8188D0CBB9A8}" type="parTrans" cxnId="{F71A58E2-1052-CB40-83E9-D0A1974BD1F9}">
      <dgm:prSet/>
      <dgm:spPr/>
      <dgm:t>
        <a:bodyPr/>
        <a:lstStyle/>
        <a:p>
          <a:endParaRPr lang="en-GB"/>
        </a:p>
      </dgm:t>
    </dgm:pt>
    <dgm:pt modelId="{AA8BA9EB-0DEF-644A-8361-2B29F88866E5}" type="sibTrans" cxnId="{F71A58E2-1052-CB40-83E9-D0A1974BD1F9}">
      <dgm:prSet/>
      <dgm:spPr/>
      <dgm:t>
        <a:bodyPr/>
        <a:lstStyle/>
        <a:p>
          <a:endParaRPr lang="en-GB"/>
        </a:p>
      </dgm:t>
    </dgm:pt>
    <dgm:pt modelId="{7B278FFB-AF3C-4142-B636-E3D7D067E58E}">
      <dgm:prSet phldrT="[Text]"/>
      <dgm:spPr/>
      <dgm:t>
        <a:bodyPr/>
        <a:lstStyle/>
        <a:p>
          <a:r>
            <a:rPr lang="en-GB" dirty="0" smtClean="0"/>
            <a:t>“Make in India” is a great way to move ahead</a:t>
          </a:r>
          <a:endParaRPr lang="en-GB" dirty="0"/>
        </a:p>
      </dgm:t>
    </dgm:pt>
    <dgm:pt modelId="{A66FFAE3-B65E-DF40-B086-21056512AEB6}" type="parTrans" cxnId="{58ECE8B8-96E3-514A-82B0-95D0F469193A}">
      <dgm:prSet/>
      <dgm:spPr/>
      <dgm:t>
        <a:bodyPr/>
        <a:lstStyle/>
        <a:p>
          <a:endParaRPr lang="en-GB"/>
        </a:p>
      </dgm:t>
    </dgm:pt>
    <dgm:pt modelId="{2370C05F-30A8-1B40-A4B7-1791AE594A90}" type="sibTrans" cxnId="{58ECE8B8-96E3-514A-82B0-95D0F469193A}">
      <dgm:prSet/>
      <dgm:spPr/>
      <dgm:t>
        <a:bodyPr/>
        <a:lstStyle/>
        <a:p>
          <a:endParaRPr lang="en-GB"/>
        </a:p>
      </dgm:t>
    </dgm:pt>
    <dgm:pt modelId="{AD5692AF-7D88-A742-8D5C-67CA0CDF4E79}">
      <dgm:prSet phldrT="[Text]"/>
      <dgm:spPr/>
      <dgm:t>
        <a:bodyPr/>
        <a:lstStyle/>
        <a:p>
          <a:r>
            <a:rPr lang="en-GB" dirty="0" smtClean="0"/>
            <a:t>Manufacturing sector has already shown improvement</a:t>
          </a:r>
          <a:endParaRPr lang="en-GB" dirty="0"/>
        </a:p>
      </dgm:t>
    </dgm:pt>
    <dgm:pt modelId="{8F37A75D-C96A-DE4B-A8B8-C81FD7BB67F8}" type="parTrans" cxnId="{12183553-862C-B64A-AB69-3FF9C187044B}">
      <dgm:prSet/>
      <dgm:spPr/>
      <dgm:t>
        <a:bodyPr/>
        <a:lstStyle/>
        <a:p>
          <a:endParaRPr lang="en-GB"/>
        </a:p>
      </dgm:t>
    </dgm:pt>
    <dgm:pt modelId="{E1687B63-0C4D-D141-BC1A-7EE6A02B9C57}" type="sibTrans" cxnId="{12183553-862C-B64A-AB69-3FF9C187044B}">
      <dgm:prSet/>
      <dgm:spPr/>
      <dgm:t>
        <a:bodyPr/>
        <a:lstStyle/>
        <a:p>
          <a:endParaRPr lang="en-GB"/>
        </a:p>
      </dgm:t>
    </dgm:pt>
    <dgm:pt modelId="{6A0F1DA1-4FC3-A043-81ED-A7E9D53D1121}">
      <dgm:prSet/>
      <dgm:spPr/>
      <dgm:t>
        <a:bodyPr/>
        <a:lstStyle/>
        <a:p>
          <a:r>
            <a:rPr lang="en-GB" dirty="0" smtClean="0"/>
            <a:t>India will be the centre for manufacturing in the upcoming years</a:t>
          </a:r>
          <a:endParaRPr lang="en-GB" dirty="0"/>
        </a:p>
      </dgm:t>
    </dgm:pt>
    <dgm:pt modelId="{7BFBFB04-95C2-6F43-ACE1-DEED0E1A8659}" type="parTrans" cxnId="{C30A6499-C94B-5944-A0A9-4BBF78F3F881}">
      <dgm:prSet/>
      <dgm:spPr/>
      <dgm:t>
        <a:bodyPr/>
        <a:lstStyle/>
        <a:p>
          <a:endParaRPr lang="en-GB"/>
        </a:p>
      </dgm:t>
    </dgm:pt>
    <dgm:pt modelId="{76476CBB-695E-F045-8F1F-F00D5853C7F2}" type="sibTrans" cxnId="{C30A6499-C94B-5944-A0A9-4BBF78F3F881}">
      <dgm:prSet/>
      <dgm:spPr/>
      <dgm:t>
        <a:bodyPr/>
        <a:lstStyle/>
        <a:p>
          <a:endParaRPr lang="en-GB"/>
        </a:p>
      </dgm:t>
    </dgm:pt>
    <dgm:pt modelId="{FEE230B8-2A20-A940-8A42-240A964539E4}" type="pres">
      <dgm:prSet presAssocID="{C3BD9ECE-A728-CD47-A6B5-7C3963CA0AF8}" presName="linearFlow" presStyleCnt="0">
        <dgm:presLayoutVars>
          <dgm:dir/>
          <dgm:resizeHandles val="exact"/>
        </dgm:presLayoutVars>
      </dgm:prSet>
      <dgm:spPr/>
    </dgm:pt>
    <dgm:pt modelId="{8CAC811D-B9B5-184F-B9E4-6E5A3C52C4E5}" type="pres">
      <dgm:prSet presAssocID="{489A590A-EAA6-0D43-8CF7-CFA6168B1A87}" presName="composite" presStyleCnt="0"/>
      <dgm:spPr/>
    </dgm:pt>
    <dgm:pt modelId="{33587976-726C-7F4C-9666-B903797D7CF9}" type="pres">
      <dgm:prSet presAssocID="{489A590A-EAA6-0D43-8CF7-CFA6168B1A87}" presName="imgShp" presStyleLbl="fgImgPlace1" presStyleIdx="0" presStyleCnt="4"/>
      <dgm:spPr/>
    </dgm:pt>
    <dgm:pt modelId="{E5290815-2A12-AD42-B8AE-6F616F7AB70C}" type="pres">
      <dgm:prSet presAssocID="{489A590A-EAA6-0D43-8CF7-CFA6168B1A8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408268-6FB6-9F40-A6F6-E478E13E7A96}" type="pres">
      <dgm:prSet presAssocID="{AA8BA9EB-0DEF-644A-8361-2B29F88866E5}" presName="spacing" presStyleCnt="0"/>
      <dgm:spPr/>
    </dgm:pt>
    <dgm:pt modelId="{CA897DE0-72D1-B846-B1FD-A4265A145F30}" type="pres">
      <dgm:prSet presAssocID="{7B278FFB-AF3C-4142-B636-E3D7D067E58E}" presName="composite" presStyleCnt="0"/>
      <dgm:spPr/>
    </dgm:pt>
    <dgm:pt modelId="{3378BCA6-442D-1941-B41F-B8E8415F9588}" type="pres">
      <dgm:prSet presAssocID="{7B278FFB-AF3C-4142-B636-E3D7D067E58E}" presName="imgShp" presStyleLbl="fgImgPlace1" presStyleIdx="1" presStyleCnt="4"/>
      <dgm:spPr/>
    </dgm:pt>
    <dgm:pt modelId="{3C37AC41-BAAA-3C4A-A8D3-7690CA688F24}" type="pres">
      <dgm:prSet presAssocID="{7B278FFB-AF3C-4142-B636-E3D7D067E58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FAE994-C74A-DF4D-9C3A-95FF3ABC9B1C}" type="pres">
      <dgm:prSet presAssocID="{2370C05F-30A8-1B40-A4B7-1791AE594A90}" presName="spacing" presStyleCnt="0"/>
      <dgm:spPr/>
    </dgm:pt>
    <dgm:pt modelId="{47AE3942-1535-BF46-A823-E053C0DD1C43}" type="pres">
      <dgm:prSet presAssocID="{AD5692AF-7D88-A742-8D5C-67CA0CDF4E79}" presName="composite" presStyleCnt="0"/>
      <dgm:spPr/>
    </dgm:pt>
    <dgm:pt modelId="{EABECA55-3C0F-E545-8655-A2BAC4185083}" type="pres">
      <dgm:prSet presAssocID="{AD5692AF-7D88-A742-8D5C-67CA0CDF4E79}" presName="imgShp" presStyleLbl="fgImgPlace1" presStyleIdx="2" presStyleCnt="4"/>
      <dgm:spPr/>
    </dgm:pt>
    <dgm:pt modelId="{3BCB6E94-97A3-8848-9404-0697779EC414}" type="pres">
      <dgm:prSet presAssocID="{AD5692AF-7D88-A742-8D5C-67CA0CDF4E79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E05D87-CDDE-C24B-B02C-828902082CC2}" type="pres">
      <dgm:prSet presAssocID="{E1687B63-0C4D-D141-BC1A-7EE6A02B9C57}" presName="spacing" presStyleCnt="0"/>
      <dgm:spPr/>
    </dgm:pt>
    <dgm:pt modelId="{F5A1514D-8763-7140-9FDC-392F9C489170}" type="pres">
      <dgm:prSet presAssocID="{6A0F1DA1-4FC3-A043-81ED-A7E9D53D1121}" presName="composite" presStyleCnt="0"/>
      <dgm:spPr/>
    </dgm:pt>
    <dgm:pt modelId="{FF143171-CDE6-034D-849D-D001D0F8C91D}" type="pres">
      <dgm:prSet presAssocID="{6A0F1DA1-4FC3-A043-81ED-A7E9D53D1121}" presName="imgShp" presStyleLbl="fgImgPlace1" presStyleIdx="3" presStyleCnt="4"/>
      <dgm:spPr/>
    </dgm:pt>
    <dgm:pt modelId="{90D628AB-6A60-AF42-BBED-D7F14ABCC907}" type="pres">
      <dgm:prSet presAssocID="{6A0F1DA1-4FC3-A043-81ED-A7E9D53D1121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8ECE8B8-96E3-514A-82B0-95D0F469193A}" srcId="{C3BD9ECE-A728-CD47-A6B5-7C3963CA0AF8}" destId="{7B278FFB-AF3C-4142-B636-E3D7D067E58E}" srcOrd="1" destOrd="0" parTransId="{A66FFAE3-B65E-DF40-B086-21056512AEB6}" sibTransId="{2370C05F-30A8-1B40-A4B7-1791AE594A90}"/>
    <dgm:cxn modelId="{1FADE595-D4E6-8845-8208-F4A4853567F2}" type="presOf" srcId="{C3BD9ECE-A728-CD47-A6B5-7C3963CA0AF8}" destId="{FEE230B8-2A20-A940-8A42-240A964539E4}" srcOrd="0" destOrd="0" presId="urn:microsoft.com/office/officeart/2005/8/layout/vList3"/>
    <dgm:cxn modelId="{A12810E2-E985-164B-B5F3-7D0858006B25}" type="presOf" srcId="{7B278FFB-AF3C-4142-B636-E3D7D067E58E}" destId="{3C37AC41-BAAA-3C4A-A8D3-7690CA688F24}" srcOrd="0" destOrd="0" presId="urn:microsoft.com/office/officeart/2005/8/layout/vList3"/>
    <dgm:cxn modelId="{12183553-862C-B64A-AB69-3FF9C187044B}" srcId="{C3BD9ECE-A728-CD47-A6B5-7C3963CA0AF8}" destId="{AD5692AF-7D88-A742-8D5C-67CA0CDF4E79}" srcOrd="2" destOrd="0" parTransId="{8F37A75D-C96A-DE4B-A8B8-C81FD7BB67F8}" sibTransId="{E1687B63-0C4D-D141-BC1A-7EE6A02B9C57}"/>
    <dgm:cxn modelId="{C30A6499-C94B-5944-A0A9-4BBF78F3F881}" srcId="{C3BD9ECE-A728-CD47-A6B5-7C3963CA0AF8}" destId="{6A0F1DA1-4FC3-A043-81ED-A7E9D53D1121}" srcOrd="3" destOrd="0" parTransId="{7BFBFB04-95C2-6F43-ACE1-DEED0E1A8659}" sibTransId="{76476CBB-695E-F045-8F1F-F00D5853C7F2}"/>
    <dgm:cxn modelId="{F71A58E2-1052-CB40-83E9-D0A1974BD1F9}" srcId="{C3BD9ECE-A728-CD47-A6B5-7C3963CA0AF8}" destId="{489A590A-EAA6-0D43-8CF7-CFA6168B1A87}" srcOrd="0" destOrd="0" parTransId="{8B4CC837-D4BF-9E4B-93C5-8188D0CBB9A8}" sibTransId="{AA8BA9EB-0DEF-644A-8361-2B29F88866E5}"/>
    <dgm:cxn modelId="{717FC581-0509-4340-8A5F-BE3CA5A7E070}" type="presOf" srcId="{6A0F1DA1-4FC3-A043-81ED-A7E9D53D1121}" destId="{90D628AB-6A60-AF42-BBED-D7F14ABCC907}" srcOrd="0" destOrd="0" presId="urn:microsoft.com/office/officeart/2005/8/layout/vList3"/>
    <dgm:cxn modelId="{2A59BD07-0E5A-354F-9D9B-1EFD956AF1A3}" type="presOf" srcId="{489A590A-EAA6-0D43-8CF7-CFA6168B1A87}" destId="{E5290815-2A12-AD42-B8AE-6F616F7AB70C}" srcOrd="0" destOrd="0" presId="urn:microsoft.com/office/officeart/2005/8/layout/vList3"/>
    <dgm:cxn modelId="{783894AA-5C25-F94C-A972-34843AE2D3C6}" type="presOf" srcId="{AD5692AF-7D88-A742-8D5C-67CA0CDF4E79}" destId="{3BCB6E94-97A3-8848-9404-0697779EC414}" srcOrd="0" destOrd="0" presId="urn:microsoft.com/office/officeart/2005/8/layout/vList3"/>
    <dgm:cxn modelId="{1AF3B7C5-7A88-104F-B304-0F77EB4F089D}" type="presParOf" srcId="{FEE230B8-2A20-A940-8A42-240A964539E4}" destId="{8CAC811D-B9B5-184F-B9E4-6E5A3C52C4E5}" srcOrd="0" destOrd="0" presId="urn:microsoft.com/office/officeart/2005/8/layout/vList3"/>
    <dgm:cxn modelId="{0D9E28E3-6289-7E48-9034-1A640DBB9B4A}" type="presParOf" srcId="{8CAC811D-B9B5-184F-B9E4-6E5A3C52C4E5}" destId="{33587976-726C-7F4C-9666-B903797D7CF9}" srcOrd="0" destOrd="0" presId="urn:microsoft.com/office/officeart/2005/8/layout/vList3"/>
    <dgm:cxn modelId="{CE3F2897-166C-C540-B16A-D1D1931396A7}" type="presParOf" srcId="{8CAC811D-B9B5-184F-B9E4-6E5A3C52C4E5}" destId="{E5290815-2A12-AD42-B8AE-6F616F7AB70C}" srcOrd="1" destOrd="0" presId="urn:microsoft.com/office/officeart/2005/8/layout/vList3"/>
    <dgm:cxn modelId="{0A76BEC9-DCE9-FF48-BA56-DE061B03B918}" type="presParOf" srcId="{FEE230B8-2A20-A940-8A42-240A964539E4}" destId="{AC408268-6FB6-9F40-A6F6-E478E13E7A96}" srcOrd="1" destOrd="0" presId="urn:microsoft.com/office/officeart/2005/8/layout/vList3"/>
    <dgm:cxn modelId="{A4F4160E-4874-A24F-AC4D-AB3B8809D77B}" type="presParOf" srcId="{FEE230B8-2A20-A940-8A42-240A964539E4}" destId="{CA897DE0-72D1-B846-B1FD-A4265A145F30}" srcOrd="2" destOrd="0" presId="urn:microsoft.com/office/officeart/2005/8/layout/vList3"/>
    <dgm:cxn modelId="{725B8298-1DBD-5E4F-9492-7044DFBD39B0}" type="presParOf" srcId="{CA897DE0-72D1-B846-B1FD-A4265A145F30}" destId="{3378BCA6-442D-1941-B41F-B8E8415F9588}" srcOrd="0" destOrd="0" presId="urn:microsoft.com/office/officeart/2005/8/layout/vList3"/>
    <dgm:cxn modelId="{CB9AEF82-3EC5-894D-B592-3C0B2FFF50CB}" type="presParOf" srcId="{CA897DE0-72D1-B846-B1FD-A4265A145F30}" destId="{3C37AC41-BAAA-3C4A-A8D3-7690CA688F24}" srcOrd="1" destOrd="0" presId="urn:microsoft.com/office/officeart/2005/8/layout/vList3"/>
    <dgm:cxn modelId="{19E5A281-1D89-CF40-8AA5-358FE0C6BBCB}" type="presParOf" srcId="{FEE230B8-2A20-A940-8A42-240A964539E4}" destId="{DDFAE994-C74A-DF4D-9C3A-95FF3ABC9B1C}" srcOrd="3" destOrd="0" presId="urn:microsoft.com/office/officeart/2005/8/layout/vList3"/>
    <dgm:cxn modelId="{A7EA400A-4CBB-9E49-9FF3-5DD2A3501297}" type="presParOf" srcId="{FEE230B8-2A20-A940-8A42-240A964539E4}" destId="{47AE3942-1535-BF46-A823-E053C0DD1C43}" srcOrd="4" destOrd="0" presId="urn:microsoft.com/office/officeart/2005/8/layout/vList3"/>
    <dgm:cxn modelId="{14852340-2ADE-4F4B-83B0-D79147F60919}" type="presParOf" srcId="{47AE3942-1535-BF46-A823-E053C0DD1C43}" destId="{EABECA55-3C0F-E545-8655-A2BAC4185083}" srcOrd="0" destOrd="0" presId="urn:microsoft.com/office/officeart/2005/8/layout/vList3"/>
    <dgm:cxn modelId="{DC2034A3-3153-DD46-B96F-AE6E981D9C61}" type="presParOf" srcId="{47AE3942-1535-BF46-A823-E053C0DD1C43}" destId="{3BCB6E94-97A3-8848-9404-0697779EC414}" srcOrd="1" destOrd="0" presId="urn:microsoft.com/office/officeart/2005/8/layout/vList3"/>
    <dgm:cxn modelId="{6645122F-3CAB-7D48-8775-FE3EC1144392}" type="presParOf" srcId="{FEE230B8-2A20-A940-8A42-240A964539E4}" destId="{64E05D87-CDDE-C24B-B02C-828902082CC2}" srcOrd="5" destOrd="0" presId="urn:microsoft.com/office/officeart/2005/8/layout/vList3"/>
    <dgm:cxn modelId="{71F33A39-BDBE-304A-9937-0125BD260195}" type="presParOf" srcId="{FEE230B8-2A20-A940-8A42-240A964539E4}" destId="{F5A1514D-8763-7140-9FDC-392F9C489170}" srcOrd="6" destOrd="0" presId="urn:microsoft.com/office/officeart/2005/8/layout/vList3"/>
    <dgm:cxn modelId="{2C2A2C06-9FA8-F848-B285-23BBB3881F41}" type="presParOf" srcId="{F5A1514D-8763-7140-9FDC-392F9C489170}" destId="{FF143171-CDE6-034D-849D-D001D0F8C91D}" srcOrd="0" destOrd="0" presId="urn:microsoft.com/office/officeart/2005/8/layout/vList3"/>
    <dgm:cxn modelId="{AD422A4B-DC55-144F-A065-3374EC14819B}" type="presParOf" srcId="{F5A1514D-8763-7140-9FDC-392F9C489170}" destId="{90D628AB-6A60-AF42-BBED-D7F14ABCC9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CFD12-FB9C-8A4C-BCE4-95E61CA6850E}">
      <dsp:nvSpPr>
        <dsp:cNvPr id="0" name=""/>
        <dsp:cNvSpPr/>
      </dsp:nvSpPr>
      <dsp:spPr>
        <a:xfrm rot="10800000">
          <a:off x="1276060" y="389"/>
          <a:ext cx="4208263" cy="864336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14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Manufacturing has been stagnant</a:t>
          </a:r>
          <a:endParaRPr lang="en-GB" sz="2100" kern="1200" dirty="0"/>
        </a:p>
      </dsp:txBody>
      <dsp:txXfrm rot="10800000">
        <a:off x="1492144" y="389"/>
        <a:ext cx="3992179" cy="864336"/>
      </dsp:txXfrm>
    </dsp:sp>
    <dsp:sp modelId="{A05C39AF-C660-064E-8B3A-330FA682C705}">
      <dsp:nvSpPr>
        <dsp:cNvPr id="0" name=""/>
        <dsp:cNvSpPr/>
      </dsp:nvSpPr>
      <dsp:spPr>
        <a:xfrm>
          <a:off x="843892" y="389"/>
          <a:ext cx="864336" cy="8643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CB5E09-B903-7346-BCE7-CD2D7CB79DE0}">
      <dsp:nvSpPr>
        <dsp:cNvPr id="0" name=""/>
        <dsp:cNvSpPr/>
      </dsp:nvSpPr>
      <dsp:spPr>
        <a:xfrm rot="10800000">
          <a:off x="1276060" y="1122736"/>
          <a:ext cx="4208263" cy="864336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14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Lack of FDI in the Manufacturing sector</a:t>
          </a:r>
          <a:endParaRPr lang="en-GB" sz="2100" kern="1200" dirty="0"/>
        </a:p>
      </dsp:txBody>
      <dsp:txXfrm rot="10800000">
        <a:off x="1492144" y="1122736"/>
        <a:ext cx="3992179" cy="864336"/>
      </dsp:txXfrm>
    </dsp:sp>
    <dsp:sp modelId="{E079EC05-A4AA-3A44-BEA1-FA791990153A}">
      <dsp:nvSpPr>
        <dsp:cNvPr id="0" name=""/>
        <dsp:cNvSpPr/>
      </dsp:nvSpPr>
      <dsp:spPr>
        <a:xfrm>
          <a:off x="843892" y="1122736"/>
          <a:ext cx="864336" cy="86433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903387-DFDA-144E-B72B-32B16D8B74CB}">
      <dsp:nvSpPr>
        <dsp:cNvPr id="0" name=""/>
        <dsp:cNvSpPr/>
      </dsp:nvSpPr>
      <dsp:spPr>
        <a:xfrm rot="10800000">
          <a:off x="1276060" y="2245082"/>
          <a:ext cx="4208263" cy="864336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14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Lack of Skilled Labour</a:t>
          </a:r>
          <a:endParaRPr lang="en-GB" sz="2100" kern="1200" dirty="0"/>
        </a:p>
      </dsp:txBody>
      <dsp:txXfrm rot="10800000">
        <a:off x="1492144" y="2245082"/>
        <a:ext cx="3992179" cy="864336"/>
      </dsp:txXfrm>
    </dsp:sp>
    <dsp:sp modelId="{8DD01DBE-695C-024F-A0FF-A1C316105BA7}">
      <dsp:nvSpPr>
        <dsp:cNvPr id="0" name=""/>
        <dsp:cNvSpPr/>
      </dsp:nvSpPr>
      <dsp:spPr>
        <a:xfrm>
          <a:off x="843892" y="2245082"/>
          <a:ext cx="864336" cy="86433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DC1FC7-574B-174E-862A-624F8424085A}">
      <dsp:nvSpPr>
        <dsp:cNvPr id="0" name=""/>
        <dsp:cNvSpPr/>
      </dsp:nvSpPr>
      <dsp:spPr>
        <a:xfrm rot="10800000">
          <a:off x="1276060" y="3367429"/>
          <a:ext cx="4208263" cy="864336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14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Incentives provided by the Government have been Poor</a:t>
          </a:r>
          <a:endParaRPr lang="en-GB" sz="2100" kern="1200" dirty="0"/>
        </a:p>
      </dsp:txBody>
      <dsp:txXfrm rot="10800000">
        <a:off x="1492144" y="3367429"/>
        <a:ext cx="3992179" cy="864336"/>
      </dsp:txXfrm>
    </dsp:sp>
    <dsp:sp modelId="{CC5ACCB6-1F81-F845-BF1F-9D522DB129FD}">
      <dsp:nvSpPr>
        <dsp:cNvPr id="0" name=""/>
        <dsp:cNvSpPr/>
      </dsp:nvSpPr>
      <dsp:spPr>
        <a:xfrm>
          <a:off x="843892" y="3367429"/>
          <a:ext cx="864336" cy="86433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083BC-5A96-FB43-AB10-7F86BD45EC96}">
      <dsp:nvSpPr>
        <dsp:cNvPr id="0" name=""/>
        <dsp:cNvSpPr/>
      </dsp:nvSpPr>
      <dsp:spPr>
        <a:xfrm>
          <a:off x="3283148" y="2032800"/>
          <a:ext cx="1561703" cy="156170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Areas Addressed</a:t>
          </a:r>
          <a:endParaRPr lang="en-GB" sz="1700" kern="1200" dirty="0"/>
        </a:p>
      </dsp:txBody>
      <dsp:txXfrm>
        <a:off x="3511854" y="2261506"/>
        <a:ext cx="1104291" cy="1104291"/>
      </dsp:txXfrm>
    </dsp:sp>
    <dsp:sp modelId="{3B23EDA3-75CA-C042-B30F-52561212B3D6}">
      <dsp:nvSpPr>
        <dsp:cNvPr id="0" name=""/>
        <dsp:cNvSpPr/>
      </dsp:nvSpPr>
      <dsp:spPr>
        <a:xfrm rot="16200000">
          <a:off x="3898859" y="1465072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3948401" y="1620810"/>
        <a:ext cx="231197" cy="318587"/>
      </dsp:txXfrm>
    </dsp:sp>
    <dsp:sp modelId="{36502B6A-EA68-9346-9929-924BFB68342D}">
      <dsp:nvSpPr>
        <dsp:cNvPr id="0" name=""/>
        <dsp:cNvSpPr/>
      </dsp:nvSpPr>
      <dsp:spPr>
        <a:xfrm>
          <a:off x="3361233" y="4095"/>
          <a:ext cx="1405532" cy="140553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Infrastructure</a:t>
          </a:r>
          <a:endParaRPr lang="en-GB" sz="1200" kern="1200" dirty="0"/>
        </a:p>
      </dsp:txBody>
      <dsp:txXfrm>
        <a:off x="3567068" y="209930"/>
        <a:ext cx="993862" cy="993862"/>
      </dsp:txXfrm>
    </dsp:sp>
    <dsp:sp modelId="{048DFF94-EF4B-D849-9835-5763C667A09B}">
      <dsp:nvSpPr>
        <dsp:cNvPr id="0" name=""/>
        <dsp:cNvSpPr/>
      </dsp:nvSpPr>
      <dsp:spPr>
        <a:xfrm rot="19285714">
          <a:off x="4745653" y="1872867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4756462" y="2009952"/>
        <a:ext cx="231197" cy="318587"/>
      </dsp:txXfrm>
    </dsp:sp>
    <dsp:sp modelId="{EBEB6E77-4F27-CF47-A0B6-52DA5B039CDA}">
      <dsp:nvSpPr>
        <dsp:cNvPr id="0" name=""/>
        <dsp:cNvSpPr/>
      </dsp:nvSpPr>
      <dsp:spPr>
        <a:xfrm>
          <a:off x="5008389" y="797323"/>
          <a:ext cx="1405532" cy="140553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Availability of Finance</a:t>
          </a:r>
          <a:endParaRPr lang="en-GB" sz="1200" kern="1200" dirty="0"/>
        </a:p>
      </dsp:txBody>
      <dsp:txXfrm>
        <a:off x="5214224" y="1003158"/>
        <a:ext cx="993862" cy="993862"/>
      </dsp:txXfrm>
    </dsp:sp>
    <dsp:sp modelId="{BB98574D-A83E-2D4F-A987-CA45A0E53A8A}">
      <dsp:nvSpPr>
        <dsp:cNvPr id="0" name=""/>
        <dsp:cNvSpPr/>
      </dsp:nvSpPr>
      <dsp:spPr>
        <a:xfrm rot="771429">
          <a:off x="4954794" y="2789173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4956036" y="2884345"/>
        <a:ext cx="231197" cy="318587"/>
      </dsp:txXfrm>
    </dsp:sp>
    <dsp:sp modelId="{C7D34A23-0F60-034D-99E1-E53F8DD73C70}">
      <dsp:nvSpPr>
        <dsp:cNvPr id="0" name=""/>
        <dsp:cNvSpPr/>
      </dsp:nvSpPr>
      <dsp:spPr>
        <a:xfrm>
          <a:off x="5415202" y="2579691"/>
          <a:ext cx="1405532" cy="140553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Skill Development</a:t>
          </a:r>
          <a:endParaRPr lang="en-GB" sz="1200" kern="1200" dirty="0"/>
        </a:p>
      </dsp:txBody>
      <dsp:txXfrm>
        <a:off x="5621037" y="2785526"/>
        <a:ext cx="993862" cy="993862"/>
      </dsp:txXfrm>
    </dsp:sp>
    <dsp:sp modelId="{D5672725-D2BC-7C40-98CD-085780E9BF05}">
      <dsp:nvSpPr>
        <dsp:cNvPr id="0" name=""/>
        <dsp:cNvSpPr/>
      </dsp:nvSpPr>
      <dsp:spPr>
        <a:xfrm rot="3857143">
          <a:off x="4368794" y="3523993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4396841" y="3585553"/>
        <a:ext cx="231197" cy="318587"/>
      </dsp:txXfrm>
    </dsp:sp>
    <dsp:sp modelId="{5733D779-E039-A348-BCC0-6DCD29111176}">
      <dsp:nvSpPr>
        <dsp:cNvPr id="0" name=""/>
        <dsp:cNvSpPr/>
      </dsp:nvSpPr>
      <dsp:spPr>
        <a:xfrm>
          <a:off x="4275335" y="4009039"/>
          <a:ext cx="1405532" cy="140553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Technology</a:t>
          </a:r>
          <a:endParaRPr lang="en-GB" sz="1200" kern="1200" dirty="0"/>
        </a:p>
      </dsp:txBody>
      <dsp:txXfrm>
        <a:off x="4481170" y="4214874"/>
        <a:ext cx="993862" cy="993862"/>
      </dsp:txXfrm>
    </dsp:sp>
    <dsp:sp modelId="{8FC3C169-1B62-BD4B-BF06-26C986E9DFAA}">
      <dsp:nvSpPr>
        <dsp:cNvPr id="0" name=""/>
        <dsp:cNvSpPr/>
      </dsp:nvSpPr>
      <dsp:spPr>
        <a:xfrm rot="6942857">
          <a:off x="3428923" y="3523993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3499960" y="3585553"/>
        <a:ext cx="231197" cy="318587"/>
      </dsp:txXfrm>
    </dsp:sp>
    <dsp:sp modelId="{B6406CC8-C6AB-3549-A950-959FDB74EC92}">
      <dsp:nvSpPr>
        <dsp:cNvPr id="0" name=""/>
        <dsp:cNvSpPr/>
      </dsp:nvSpPr>
      <dsp:spPr>
        <a:xfrm>
          <a:off x="2447131" y="4009039"/>
          <a:ext cx="1405532" cy="140553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Exit Mechanism</a:t>
          </a:r>
          <a:endParaRPr lang="en-GB" sz="1200" kern="1200" dirty="0"/>
        </a:p>
      </dsp:txBody>
      <dsp:txXfrm>
        <a:off x="2652966" y="4214874"/>
        <a:ext cx="993862" cy="993862"/>
      </dsp:txXfrm>
    </dsp:sp>
    <dsp:sp modelId="{65F1504C-1B40-6248-B5D4-9065B62CC15F}">
      <dsp:nvSpPr>
        <dsp:cNvPr id="0" name=""/>
        <dsp:cNvSpPr/>
      </dsp:nvSpPr>
      <dsp:spPr>
        <a:xfrm rot="10028571">
          <a:off x="2842924" y="2789173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2940766" y="2884345"/>
        <a:ext cx="231197" cy="318587"/>
      </dsp:txXfrm>
    </dsp:sp>
    <dsp:sp modelId="{881460E6-D1AF-9E45-8FD7-658C3AAC9B5C}">
      <dsp:nvSpPr>
        <dsp:cNvPr id="0" name=""/>
        <dsp:cNvSpPr/>
      </dsp:nvSpPr>
      <dsp:spPr>
        <a:xfrm>
          <a:off x="1307264" y="2579691"/>
          <a:ext cx="1405532" cy="140553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Regulation</a:t>
          </a:r>
          <a:endParaRPr lang="en-GB" sz="1200" kern="1200" dirty="0"/>
        </a:p>
      </dsp:txBody>
      <dsp:txXfrm>
        <a:off x="1513099" y="2785526"/>
        <a:ext cx="993862" cy="993862"/>
      </dsp:txXfrm>
    </dsp:sp>
    <dsp:sp modelId="{37F9CC02-D16A-DC4E-A2F7-6EBD918C145F}">
      <dsp:nvSpPr>
        <dsp:cNvPr id="0" name=""/>
        <dsp:cNvSpPr/>
      </dsp:nvSpPr>
      <dsp:spPr>
        <a:xfrm rot="13114286">
          <a:off x="3052064" y="1872867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3140339" y="2009952"/>
        <a:ext cx="231197" cy="318587"/>
      </dsp:txXfrm>
    </dsp:sp>
    <dsp:sp modelId="{C72B7ABB-9A66-8F4E-A3BB-8B6D63D0B658}">
      <dsp:nvSpPr>
        <dsp:cNvPr id="0" name=""/>
        <dsp:cNvSpPr/>
      </dsp:nvSpPr>
      <dsp:spPr>
        <a:xfrm>
          <a:off x="1714078" y="797323"/>
          <a:ext cx="1405532" cy="140553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Others</a:t>
          </a:r>
          <a:endParaRPr lang="en-GB" sz="1200" kern="1200" dirty="0"/>
        </a:p>
      </dsp:txBody>
      <dsp:txXfrm>
        <a:off x="1919913" y="1003158"/>
        <a:ext cx="993862" cy="993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6C79C-2752-244B-B69D-7B39A35F6752}">
      <dsp:nvSpPr>
        <dsp:cNvPr id="0" name=""/>
        <dsp:cNvSpPr/>
      </dsp:nvSpPr>
      <dsp:spPr>
        <a:xfrm>
          <a:off x="-4538600" y="-695934"/>
          <a:ext cx="5406606" cy="5406606"/>
        </a:xfrm>
        <a:prstGeom prst="blockArc">
          <a:avLst>
            <a:gd name="adj1" fmla="val 18900000"/>
            <a:gd name="adj2" fmla="val 2700000"/>
            <a:gd name="adj3" fmla="val 400"/>
          </a:avLst>
        </a:pr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0326C-0935-9648-8F60-46AC979435BF}">
      <dsp:nvSpPr>
        <dsp:cNvPr id="0" name=""/>
        <dsp:cNvSpPr/>
      </dsp:nvSpPr>
      <dsp:spPr>
        <a:xfrm>
          <a:off x="558240" y="401473"/>
          <a:ext cx="4727625" cy="80294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733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In order for the Country’s long term- growth, it is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imperative to raise the global competitiveness of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the Indian Manufacturing sector.  </a:t>
          </a:r>
          <a:endParaRPr lang="en-GB" sz="1400" kern="1200" dirty="0"/>
        </a:p>
      </dsp:txBody>
      <dsp:txXfrm>
        <a:off x="558240" y="401473"/>
        <a:ext cx="4727625" cy="802947"/>
      </dsp:txXfrm>
    </dsp:sp>
    <dsp:sp modelId="{BB486274-B0D1-EC4E-B70E-CFBDADD965D9}">
      <dsp:nvSpPr>
        <dsp:cNvPr id="0" name=""/>
        <dsp:cNvSpPr/>
      </dsp:nvSpPr>
      <dsp:spPr>
        <a:xfrm>
          <a:off x="56398" y="301105"/>
          <a:ext cx="1003684" cy="100368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E83DC-7111-3B41-A957-D2EF8BC9FCF2}">
      <dsp:nvSpPr>
        <dsp:cNvPr id="0" name=""/>
        <dsp:cNvSpPr/>
      </dsp:nvSpPr>
      <dsp:spPr>
        <a:xfrm>
          <a:off x="850111" y="1605894"/>
          <a:ext cx="4435753" cy="80294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733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Most significant and comprehensive initiative taken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by the government as of yet.</a:t>
          </a:r>
          <a:endParaRPr lang="en-GB" sz="1400" kern="1200" dirty="0"/>
        </a:p>
      </dsp:txBody>
      <dsp:txXfrm>
        <a:off x="850111" y="1605894"/>
        <a:ext cx="4435753" cy="802947"/>
      </dsp:txXfrm>
    </dsp:sp>
    <dsp:sp modelId="{B2083CFD-B942-E44C-8F7D-022BB923935D}">
      <dsp:nvSpPr>
        <dsp:cNvPr id="0" name=""/>
        <dsp:cNvSpPr/>
      </dsp:nvSpPr>
      <dsp:spPr>
        <a:xfrm>
          <a:off x="348269" y="1505526"/>
          <a:ext cx="1003684" cy="100368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A83E9-FF07-8444-81FA-55B5465ACAF5}">
      <dsp:nvSpPr>
        <dsp:cNvPr id="0" name=""/>
        <dsp:cNvSpPr/>
      </dsp:nvSpPr>
      <dsp:spPr>
        <a:xfrm>
          <a:off x="558240" y="2810315"/>
          <a:ext cx="4727625" cy="80294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733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First of It’s kind for the manufacturing Sector.</a:t>
          </a:r>
          <a:endParaRPr lang="en-GB" sz="1400" kern="1200" dirty="0"/>
        </a:p>
      </dsp:txBody>
      <dsp:txXfrm>
        <a:off x="558240" y="2810315"/>
        <a:ext cx="4727625" cy="802947"/>
      </dsp:txXfrm>
    </dsp:sp>
    <dsp:sp modelId="{209294EC-6FED-FF40-95B5-140B69829FDD}">
      <dsp:nvSpPr>
        <dsp:cNvPr id="0" name=""/>
        <dsp:cNvSpPr/>
      </dsp:nvSpPr>
      <dsp:spPr>
        <a:xfrm>
          <a:off x="56398" y="2709947"/>
          <a:ext cx="1003684" cy="100368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5E681-A7E6-FE4F-BC82-0DE1CEAFD8B4}">
      <dsp:nvSpPr>
        <dsp:cNvPr id="0" name=""/>
        <dsp:cNvSpPr/>
      </dsp:nvSpPr>
      <dsp:spPr>
        <a:xfrm>
          <a:off x="5138791" y="1430391"/>
          <a:ext cx="1098441" cy="10984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Make in India</a:t>
          </a:r>
          <a:endParaRPr lang="en-US" sz="1900" kern="1200" dirty="0"/>
        </a:p>
      </dsp:txBody>
      <dsp:txXfrm>
        <a:off x="5299654" y="1591254"/>
        <a:ext cx="776715" cy="776715"/>
      </dsp:txXfrm>
    </dsp:sp>
    <dsp:sp modelId="{3A022CAE-369E-C14D-B04B-43293C5CFB61}">
      <dsp:nvSpPr>
        <dsp:cNvPr id="0" name=""/>
        <dsp:cNvSpPr/>
      </dsp:nvSpPr>
      <dsp:spPr>
        <a:xfrm rot="16200000">
          <a:off x="5523236" y="1256925"/>
          <a:ext cx="329551" cy="17380"/>
        </a:xfrm>
        <a:custGeom>
          <a:avLst/>
          <a:gdLst/>
          <a:ahLst/>
          <a:cxnLst/>
          <a:rect l="0" t="0" r="0" b="0"/>
          <a:pathLst>
            <a:path>
              <a:moveTo>
                <a:pt x="0" y="8690"/>
              </a:moveTo>
              <a:lnTo>
                <a:pt x="329551" y="869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79773" y="1257377"/>
        <a:ext cx="16477" cy="16477"/>
      </dsp:txXfrm>
    </dsp:sp>
    <dsp:sp modelId="{C36E2C02-7C77-0C49-99D1-4E2156A8300D}">
      <dsp:nvSpPr>
        <dsp:cNvPr id="0" name=""/>
        <dsp:cNvSpPr/>
      </dsp:nvSpPr>
      <dsp:spPr>
        <a:xfrm>
          <a:off x="5138791" y="2398"/>
          <a:ext cx="1098441" cy="10984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Goods and Services tax</a:t>
          </a:r>
          <a:endParaRPr lang="en-US" sz="1000" kern="1200" dirty="0"/>
        </a:p>
      </dsp:txBody>
      <dsp:txXfrm>
        <a:off x="5299654" y="163261"/>
        <a:ext cx="776715" cy="776715"/>
      </dsp:txXfrm>
    </dsp:sp>
    <dsp:sp modelId="{1B3AB7A1-7003-2D46-96E8-0CF7DA759ECA}">
      <dsp:nvSpPr>
        <dsp:cNvPr id="0" name=""/>
        <dsp:cNvSpPr/>
      </dsp:nvSpPr>
      <dsp:spPr>
        <a:xfrm rot="19800000">
          <a:off x="6141576" y="1613924"/>
          <a:ext cx="329551" cy="17380"/>
        </a:xfrm>
        <a:custGeom>
          <a:avLst/>
          <a:gdLst/>
          <a:ahLst/>
          <a:cxnLst/>
          <a:rect l="0" t="0" r="0" b="0"/>
          <a:pathLst>
            <a:path>
              <a:moveTo>
                <a:pt x="0" y="8690"/>
              </a:moveTo>
              <a:lnTo>
                <a:pt x="329551" y="869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98112" y="1614375"/>
        <a:ext cx="16477" cy="16477"/>
      </dsp:txXfrm>
    </dsp:sp>
    <dsp:sp modelId="{2BAE01A2-B69E-2C4C-A457-457E44652973}">
      <dsp:nvSpPr>
        <dsp:cNvPr id="0" name=""/>
        <dsp:cNvSpPr/>
      </dsp:nvSpPr>
      <dsp:spPr>
        <a:xfrm>
          <a:off x="6375469" y="716394"/>
          <a:ext cx="1098441" cy="10984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Foreign Direct Investments</a:t>
          </a:r>
          <a:endParaRPr lang="en-US" sz="1000" kern="1200" dirty="0"/>
        </a:p>
      </dsp:txBody>
      <dsp:txXfrm>
        <a:off x="6536332" y="877257"/>
        <a:ext cx="776715" cy="776715"/>
      </dsp:txXfrm>
    </dsp:sp>
    <dsp:sp modelId="{1834BC77-7FCD-364C-8246-DF1D29F7856F}">
      <dsp:nvSpPr>
        <dsp:cNvPr id="0" name=""/>
        <dsp:cNvSpPr/>
      </dsp:nvSpPr>
      <dsp:spPr>
        <a:xfrm rot="1800000">
          <a:off x="6141576" y="2327920"/>
          <a:ext cx="329551" cy="17380"/>
        </a:xfrm>
        <a:custGeom>
          <a:avLst/>
          <a:gdLst/>
          <a:ahLst/>
          <a:cxnLst/>
          <a:rect l="0" t="0" r="0" b="0"/>
          <a:pathLst>
            <a:path>
              <a:moveTo>
                <a:pt x="0" y="8690"/>
              </a:moveTo>
              <a:lnTo>
                <a:pt x="329551" y="869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98112" y="2328372"/>
        <a:ext cx="16477" cy="16477"/>
      </dsp:txXfrm>
    </dsp:sp>
    <dsp:sp modelId="{0ACB3177-8291-174B-8839-F21E02D01254}">
      <dsp:nvSpPr>
        <dsp:cNvPr id="0" name=""/>
        <dsp:cNvSpPr/>
      </dsp:nvSpPr>
      <dsp:spPr>
        <a:xfrm>
          <a:off x="6375469" y="2144388"/>
          <a:ext cx="1098441" cy="10984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Construction of New Roads</a:t>
          </a:r>
          <a:endParaRPr lang="en-US" sz="1000" kern="1200" dirty="0"/>
        </a:p>
      </dsp:txBody>
      <dsp:txXfrm>
        <a:off x="6536332" y="2305251"/>
        <a:ext cx="776715" cy="776715"/>
      </dsp:txXfrm>
    </dsp:sp>
    <dsp:sp modelId="{0B98B373-6A54-994F-AECD-34377A21CDF0}">
      <dsp:nvSpPr>
        <dsp:cNvPr id="0" name=""/>
        <dsp:cNvSpPr/>
      </dsp:nvSpPr>
      <dsp:spPr>
        <a:xfrm rot="5400000">
          <a:off x="5523236" y="2684918"/>
          <a:ext cx="329551" cy="17380"/>
        </a:xfrm>
        <a:custGeom>
          <a:avLst/>
          <a:gdLst/>
          <a:ahLst/>
          <a:cxnLst/>
          <a:rect l="0" t="0" r="0" b="0"/>
          <a:pathLst>
            <a:path>
              <a:moveTo>
                <a:pt x="0" y="8690"/>
              </a:moveTo>
              <a:lnTo>
                <a:pt x="329551" y="869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79773" y="2685370"/>
        <a:ext cx="16477" cy="16477"/>
      </dsp:txXfrm>
    </dsp:sp>
    <dsp:sp modelId="{44F67BED-5983-2445-AF44-1ED5A468BF8A}">
      <dsp:nvSpPr>
        <dsp:cNvPr id="0" name=""/>
        <dsp:cNvSpPr/>
      </dsp:nvSpPr>
      <dsp:spPr>
        <a:xfrm>
          <a:off x="5138791" y="2858384"/>
          <a:ext cx="1098441" cy="10984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Solar Power</a:t>
          </a:r>
          <a:endParaRPr lang="en-US" sz="1000" kern="1200" dirty="0"/>
        </a:p>
      </dsp:txBody>
      <dsp:txXfrm>
        <a:off x="5299654" y="3019247"/>
        <a:ext cx="776715" cy="776715"/>
      </dsp:txXfrm>
    </dsp:sp>
    <dsp:sp modelId="{C68F72EA-701A-6847-8BE0-DBE34BF83F73}">
      <dsp:nvSpPr>
        <dsp:cNvPr id="0" name=""/>
        <dsp:cNvSpPr/>
      </dsp:nvSpPr>
      <dsp:spPr>
        <a:xfrm rot="9000000">
          <a:off x="4904897" y="2327920"/>
          <a:ext cx="329551" cy="17380"/>
        </a:xfrm>
        <a:custGeom>
          <a:avLst/>
          <a:gdLst/>
          <a:ahLst/>
          <a:cxnLst/>
          <a:rect l="0" t="0" r="0" b="0"/>
          <a:pathLst>
            <a:path>
              <a:moveTo>
                <a:pt x="0" y="8690"/>
              </a:moveTo>
              <a:lnTo>
                <a:pt x="329551" y="869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061434" y="2328372"/>
        <a:ext cx="16477" cy="16477"/>
      </dsp:txXfrm>
    </dsp:sp>
    <dsp:sp modelId="{55E8D607-0F49-B64C-BA38-8323A0CBE7FE}">
      <dsp:nvSpPr>
        <dsp:cNvPr id="0" name=""/>
        <dsp:cNvSpPr/>
      </dsp:nvSpPr>
      <dsp:spPr>
        <a:xfrm>
          <a:off x="3902113" y="2144388"/>
          <a:ext cx="1098441" cy="10984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Finance</a:t>
          </a:r>
          <a:endParaRPr lang="en-US" sz="1000" kern="1200" dirty="0"/>
        </a:p>
      </dsp:txBody>
      <dsp:txXfrm>
        <a:off x="4062976" y="2305251"/>
        <a:ext cx="776715" cy="776715"/>
      </dsp:txXfrm>
    </dsp:sp>
    <dsp:sp modelId="{B62BF9CA-EAAE-EB4F-A025-5CD14EF00ACB}">
      <dsp:nvSpPr>
        <dsp:cNvPr id="0" name=""/>
        <dsp:cNvSpPr/>
      </dsp:nvSpPr>
      <dsp:spPr>
        <a:xfrm rot="12600000">
          <a:off x="4904897" y="1613924"/>
          <a:ext cx="329551" cy="17380"/>
        </a:xfrm>
        <a:custGeom>
          <a:avLst/>
          <a:gdLst/>
          <a:ahLst/>
          <a:cxnLst/>
          <a:rect l="0" t="0" r="0" b="0"/>
          <a:pathLst>
            <a:path>
              <a:moveTo>
                <a:pt x="0" y="8690"/>
              </a:moveTo>
              <a:lnTo>
                <a:pt x="329551" y="869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061434" y="1614375"/>
        <a:ext cx="16477" cy="16477"/>
      </dsp:txXfrm>
    </dsp:sp>
    <dsp:sp modelId="{D00FDBC8-2BF8-E541-AA6F-1F1E8290DDB3}">
      <dsp:nvSpPr>
        <dsp:cNvPr id="0" name=""/>
        <dsp:cNvSpPr/>
      </dsp:nvSpPr>
      <dsp:spPr>
        <a:xfrm>
          <a:off x="3902113" y="716394"/>
          <a:ext cx="1098441" cy="10984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/>
            <a:t>Labour</a:t>
          </a:r>
          <a:r>
            <a:rPr lang="en-US" sz="1000" kern="1200" dirty="0" smtClean="0"/>
            <a:t> Laws-Skill India</a:t>
          </a:r>
          <a:endParaRPr lang="en-US" sz="1000" kern="1200" dirty="0"/>
        </a:p>
      </dsp:txBody>
      <dsp:txXfrm>
        <a:off x="4062976" y="877257"/>
        <a:ext cx="776715" cy="7767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68C45-CBEF-774D-B09F-28F765FF7C79}">
      <dsp:nvSpPr>
        <dsp:cNvPr id="0" name=""/>
        <dsp:cNvSpPr/>
      </dsp:nvSpPr>
      <dsp:spPr>
        <a:xfrm>
          <a:off x="3149738" y="1847839"/>
          <a:ext cx="1405378" cy="140537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Automobile Sector</a:t>
          </a:r>
          <a:endParaRPr lang="en-GB" sz="1500" kern="1200" dirty="0"/>
        </a:p>
      </dsp:txBody>
      <dsp:txXfrm>
        <a:off x="3355551" y="2053652"/>
        <a:ext cx="993752" cy="993752"/>
      </dsp:txXfrm>
    </dsp:sp>
    <dsp:sp modelId="{AF3A3E92-F7CF-B74D-8C2C-ECE7B8006389}">
      <dsp:nvSpPr>
        <dsp:cNvPr id="0" name=""/>
        <dsp:cNvSpPr/>
      </dsp:nvSpPr>
      <dsp:spPr>
        <a:xfrm rot="16200000">
          <a:off x="3640615" y="1619610"/>
          <a:ext cx="423625" cy="32832"/>
        </a:xfrm>
        <a:custGeom>
          <a:avLst/>
          <a:gdLst/>
          <a:ahLst/>
          <a:cxnLst/>
          <a:rect l="0" t="0" r="0" b="0"/>
          <a:pathLst>
            <a:path>
              <a:moveTo>
                <a:pt x="0" y="16416"/>
              </a:moveTo>
              <a:lnTo>
                <a:pt x="423625" y="16416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841837" y="1625436"/>
        <a:ext cx="21181" cy="21181"/>
      </dsp:txXfrm>
    </dsp:sp>
    <dsp:sp modelId="{23A28071-9ACF-8B4F-8445-5817CD0ADA15}">
      <dsp:nvSpPr>
        <dsp:cNvPr id="0" name=""/>
        <dsp:cNvSpPr/>
      </dsp:nvSpPr>
      <dsp:spPr>
        <a:xfrm>
          <a:off x="3149738" y="18835"/>
          <a:ext cx="1405378" cy="140537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Potential to grow to 6 million + units per annum by 2020. </a:t>
          </a:r>
          <a:endParaRPr lang="en-GB" sz="1000" kern="1200" dirty="0"/>
        </a:p>
      </dsp:txBody>
      <dsp:txXfrm>
        <a:off x="3355551" y="224648"/>
        <a:ext cx="993752" cy="993752"/>
      </dsp:txXfrm>
    </dsp:sp>
    <dsp:sp modelId="{863CCBA3-6257-3E43-B55E-848FE46B1A8D}">
      <dsp:nvSpPr>
        <dsp:cNvPr id="0" name=""/>
        <dsp:cNvSpPr/>
      </dsp:nvSpPr>
      <dsp:spPr>
        <a:xfrm rot="20520000">
          <a:off x="4510358" y="2251516"/>
          <a:ext cx="423625" cy="32832"/>
        </a:xfrm>
        <a:custGeom>
          <a:avLst/>
          <a:gdLst/>
          <a:ahLst/>
          <a:cxnLst/>
          <a:rect l="0" t="0" r="0" b="0"/>
          <a:pathLst>
            <a:path>
              <a:moveTo>
                <a:pt x="0" y="16416"/>
              </a:moveTo>
              <a:lnTo>
                <a:pt x="423625" y="16416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711580" y="2257341"/>
        <a:ext cx="21181" cy="21181"/>
      </dsp:txXfrm>
    </dsp:sp>
    <dsp:sp modelId="{7DEB1017-78DF-D948-A06A-FA63DE6A3404}">
      <dsp:nvSpPr>
        <dsp:cNvPr id="0" name=""/>
        <dsp:cNvSpPr/>
      </dsp:nvSpPr>
      <dsp:spPr>
        <a:xfrm>
          <a:off x="4889224" y="1282646"/>
          <a:ext cx="1405378" cy="140537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Demographically and economically-well positioned for growth</a:t>
          </a:r>
          <a:endParaRPr lang="en-GB" sz="1000" kern="1200" dirty="0"/>
        </a:p>
      </dsp:txBody>
      <dsp:txXfrm>
        <a:off x="5095037" y="1488459"/>
        <a:ext cx="993752" cy="993752"/>
      </dsp:txXfrm>
    </dsp:sp>
    <dsp:sp modelId="{9BA904DB-1C91-A444-BCFD-693729441C40}">
      <dsp:nvSpPr>
        <dsp:cNvPr id="0" name=""/>
        <dsp:cNvSpPr/>
      </dsp:nvSpPr>
      <dsp:spPr>
        <a:xfrm rot="3240000">
          <a:off x="4178146" y="3273960"/>
          <a:ext cx="423625" cy="32832"/>
        </a:xfrm>
        <a:custGeom>
          <a:avLst/>
          <a:gdLst/>
          <a:ahLst/>
          <a:cxnLst/>
          <a:rect l="0" t="0" r="0" b="0"/>
          <a:pathLst>
            <a:path>
              <a:moveTo>
                <a:pt x="0" y="16416"/>
              </a:moveTo>
              <a:lnTo>
                <a:pt x="423625" y="16416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379368" y="3279785"/>
        <a:ext cx="21181" cy="21181"/>
      </dsp:txXfrm>
    </dsp:sp>
    <dsp:sp modelId="{77DE9E30-A2F1-0D48-9CE3-58C1C5550E69}">
      <dsp:nvSpPr>
        <dsp:cNvPr id="0" name=""/>
        <dsp:cNvSpPr/>
      </dsp:nvSpPr>
      <dsp:spPr>
        <a:xfrm>
          <a:off x="4224800" y="3327534"/>
          <a:ext cx="1405378" cy="140537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It services domestic demand and export potential.</a:t>
          </a:r>
          <a:endParaRPr lang="en-GB" sz="1000" kern="1200" dirty="0"/>
        </a:p>
      </dsp:txBody>
      <dsp:txXfrm>
        <a:off x="4430613" y="3533347"/>
        <a:ext cx="993752" cy="993752"/>
      </dsp:txXfrm>
    </dsp:sp>
    <dsp:sp modelId="{BBC1DA1F-E668-674A-AC55-6E17A5B95405}">
      <dsp:nvSpPr>
        <dsp:cNvPr id="0" name=""/>
        <dsp:cNvSpPr/>
      </dsp:nvSpPr>
      <dsp:spPr>
        <a:xfrm rot="7560000">
          <a:off x="3103084" y="3273960"/>
          <a:ext cx="423625" cy="32832"/>
        </a:xfrm>
        <a:custGeom>
          <a:avLst/>
          <a:gdLst/>
          <a:ahLst/>
          <a:cxnLst/>
          <a:rect l="0" t="0" r="0" b="0"/>
          <a:pathLst>
            <a:path>
              <a:moveTo>
                <a:pt x="0" y="16416"/>
              </a:moveTo>
              <a:lnTo>
                <a:pt x="423625" y="16416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304306" y="3279785"/>
        <a:ext cx="21181" cy="21181"/>
      </dsp:txXfrm>
    </dsp:sp>
    <dsp:sp modelId="{E56D774F-358C-2A4E-80E5-E2D738A42F17}">
      <dsp:nvSpPr>
        <dsp:cNvPr id="0" name=""/>
        <dsp:cNvSpPr/>
      </dsp:nvSpPr>
      <dsp:spPr>
        <a:xfrm>
          <a:off x="2074677" y="3327534"/>
          <a:ext cx="1405378" cy="140537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All major car manufacturers investing in the Indian automobile sector.</a:t>
          </a:r>
          <a:endParaRPr lang="en-GB" sz="1000" kern="1200" dirty="0"/>
        </a:p>
      </dsp:txBody>
      <dsp:txXfrm>
        <a:off x="2280490" y="3533347"/>
        <a:ext cx="993752" cy="993752"/>
      </dsp:txXfrm>
    </dsp:sp>
    <dsp:sp modelId="{6EBBC111-23CC-FB45-8152-B7801EBD5962}">
      <dsp:nvSpPr>
        <dsp:cNvPr id="0" name=""/>
        <dsp:cNvSpPr/>
      </dsp:nvSpPr>
      <dsp:spPr>
        <a:xfrm rot="11880000">
          <a:off x="2770872" y="2251516"/>
          <a:ext cx="423625" cy="32832"/>
        </a:xfrm>
        <a:custGeom>
          <a:avLst/>
          <a:gdLst/>
          <a:ahLst/>
          <a:cxnLst/>
          <a:rect l="0" t="0" r="0" b="0"/>
          <a:pathLst>
            <a:path>
              <a:moveTo>
                <a:pt x="0" y="16416"/>
              </a:moveTo>
              <a:lnTo>
                <a:pt x="423625" y="16416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972094" y="2257341"/>
        <a:ext cx="21181" cy="21181"/>
      </dsp:txXfrm>
    </dsp:sp>
    <dsp:sp modelId="{7241AC88-C02C-CE44-A9D3-F74C24E09134}">
      <dsp:nvSpPr>
        <dsp:cNvPr id="0" name=""/>
        <dsp:cNvSpPr/>
      </dsp:nvSpPr>
      <dsp:spPr>
        <a:xfrm>
          <a:off x="1410252" y="1282646"/>
          <a:ext cx="1405378" cy="140537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smtClean="0"/>
            <a:t>Soon there will also be a big market for hybrid and electric cars. </a:t>
          </a:r>
          <a:endParaRPr lang="en-GB" sz="1000" kern="1200"/>
        </a:p>
      </dsp:txBody>
      <dsp:txXfrm>
        <a:off x="1616065" y="1488459"/>
        <a:ext cx="993752" cy="9937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90815-2A12-AD42-B8AE-6F616F7AB70C}">
      <dsp:nvSpPr>
        <dsp:cNvPr id="0" name=""/>
        <dsp:cNvSpPr/>
      </dsp:nvSpPr>
      <dsp:spPr>
        <a:xfrm rot="10800000">
          <a:off x="2112500" y="873"/>
          <a:ext cx="7565056" cy="828066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15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The Manufacturing sector has been stagnant</a:t>
          </a:r>
          <a:endParaRPr lang="en-GB" sz="2400" kern="1200" dirty="0"/>
        </a:p>
      </dsp:txBody>
      <dsp:txXfrm rot="10800000">
        <a:off x="2319516" y="873"/>
        <a:ext cx="7358040" cy="828066"/>
      </dsp:txXfrm>
    </dsp:sp>
    <dsp:sp modelId="{33587976-726C-7F4C-9666-B903797D7CF9}">
      <dsp:nvSpPr>
        <dsp:cNvPr id="0" name=""/>
        <dsp:cNvSpPr/>
      </dsp:nvSpPr>
      <dsp:spPr>
        <a:xfrm>
          <a:off x="1698467" y="873"/>
          <a:ext cx="828066" cy="828066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37AC41-BAAA-3C4A-A8D3-7690CA688F24}">
      <dsp:nvSpPr>
        <dsp:cNvPr id="0" name=""/>
        <dsp:cNvSpPr/>
      </dsp:nvSpPr>
      <dsp:spPr>
        <a:xfrm rot="10800000">
          <a:off x="2112500" y="1044010"/>
          <a:ext cx="7565056" cy="828066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15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“Make in India” is a great way to move ahead</a:t>
          </a:r>
          <a:endParaRPr lang="en-GB" sz="2400" kern="1200" dirty="0"/>
        </a:p>
      </dsp:txBody>
      <dsp:txXfrm rot="10800000">
        <a:off x="2319516" y="1044010"/>
        <a:ext cx="7358040" cy="828066"/>
      </dsp:txXfrm>
    </dsp:sp>
    <dsp:sp modelId="{3378BCA6-442D-1941-B41F-B8E8415F9588}">
      <dsp:nvSpPr>
        <dsp:cNvPr id="0" name=""/>
        <dsp:cNvSpPr/>
      </dsp:nvSpPr>
      <dsp:spPr>
        <a:xfrm>
          <a:off x="1698467" y="1044010"/>
          <a:ext cx="828066" cy="828066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CB6E94-97A3-8848-9404-0697779EC414}">
      <dsp:nvSpPr>
        <dsp:cNvPr id="0" name=""/>
        <dsp:cNvSpPr/>
      </dsp:nvSpPr>
      <dsp:spPr>
        <a:xfrm rot="10800000">
          <a:off x="2112500" y="2087147"/>
          <a:ext cx="7565056" cy="828066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15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Manufacturing sector has already shown improvement</a:t>
          </a:r>
          <a:endParaRPr lang="en-GB" sz="2400" kern="1200" dirty="0"/>
        </a:p>
      </dsp:txBody>
      <dsp:txXfrm rot="10800000">
        <a:off x="2319516" y="2087147"/>
        <a:ext cx="7358040" cy="828066"/>
      </dsp:txXfrm>
    </dsp:sp>
    <dsp:sp modelId="{EABECA55-3C0F-E545-8655-A2BAC4185083}">
      <dsp:nvSpPr>
        <dsp:cNvPr id="0" name=""/>
        <dsp:cNvSpPr/>
      </dsp:nvSpPr>
      <dsp:spPr>
        <a:xfrm>
          <a:off x="1698467" y="2087147"/>
          <a:ext cx="828066" cy="828066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D628AB-6A60-AF42-BBED-D7F14ABCC907}">
      <dsp:nvSpPr>
        <dsp:cNvPr id="0" name=""/>
        <dsp:cNvSpPr/>
      </dsp:nvSpPr>
      <dsp:spPr>
        <a:xfrm rot="10800000">
          <a:off x="2112500" y="3130284"/>
          <a:ext cx="7565056" cy="828066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15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India will be the centre for manufacturing in the upcoming years</a:t>
          </a:r>
          <a:endParaRPr lang="en-GB" sz="2400" kern="1200" dirty="0"/>
        </a:p>
      </dsp:txBody>
      <dsp:txXfrm rot="10800000">
        <a:off x="2319516" y="3130284"/>
        <a:ext cx="7358040" cy="828066"/>
      </dsp:txXfrm>
    </dsp:sp>
    <dsp:sp modelId="{FF143171-CDE6-034D-849D-D001D0F8C91D}">
      <dsp:nvSpPr>
        <dsp:cNvPr id="0" name=""/>
        <dsp:cNvSpPr/>
      </dsp:nvSpPr>
      <dsp:spPr>
        <a:xfrm>
          <a:off x="1698467" y="3130284"/>
          <a:ext cx="828066" cy="828066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>
                <a:latin typeface="Arial" charset="0"/>
                <a:ea typeface="Arial" charset="0"/>
                <a:cs typeface="Arial" charset="0"/>
              </a:rPr>
              <a:t>01/03/2017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E1C2-7DC9-FC47-9848-69281FD2BD18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FC8D-FEAC-3A4D-B17B-284E661A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71864" y="1700460"/>
            <a:ext cx="6264696" cy="2160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71864" y="4149080"/>
            <a:ext cx="6264696" cy="7920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3469" y="5229200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4871864" y="602128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err="1" smtClean="0"/>
              <a:t>www.cranfield.ac.uk</a:t>
            </a:r>
            <a:endParaRPr lang="en-GB" sz="2400" b="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812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5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44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441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820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748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DD7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82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487818"/>
            <a:ext cx="3309496" cy="183644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871864" y="2367553"/>
            <a:ext cx="6580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err="1" smtClean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4400" b="1" dirty="0" smtClean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871864" y="3585210"/>
            <a:ext cx="633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smtClean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4000" b="1" dirty="0" smtClean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71864" y="1700460"/>
            <a:ext cx="6264696" cy="2160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71864" y="4005064"/>
            <a:ext cx="6264696" cy="7920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3469" y="494116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4871864" y="566124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err="1" smtClean="0"/>
              <a:t>www.cranfield.ac.uk</a:t>
            </a:r>
            <a:endParaRPr lang="en-GB" sz="2400" b="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719736" y="6309320"/>
            <a:ext cx="396044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9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28pt</a:t>
            </a:r>
            <a:endParaRPr lang="en-GB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12875"/>
            <a:ext cx="11376644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 smtClean="0"/>
              <a:t>Sub-header, Arial Bold 22pt</a:t>
            </a:r>
            <a:endParaRPr lang="en-GB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/>
          </p:nvPr>
        </p:nvSpPr>
        <p:spPr>
          <a:xfrm>
            <a:off x="407988" y="2349501"/>
            <a:ext cx="11376025" cy="38158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943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28pt</a:t>
            </a:r>
            <a:endParaRPr lang="en-GB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12875"/>
            <a:ext cx="6696488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 smtClean="0"/>
              <a:t>Sub-header, Arial Bold 22pt</a:t>
            </a:r>
            <a:endParaRPr lang="en-GB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2349501"/>
            <a:ext cx="6696124" cy="38158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670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28pt</a:t>
            </a:r>
            <a:endParaRPr lang="en-GB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1412776"/>
            <a:ext cx="6696124" cy="47525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298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28pt</a:t>
            </a:r>
            <a:endParaRPr lang="en-GB" dirty="0" smtClean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7988" y="1412776"/>
            <a:ext cx="11376643" cy="47525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58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28pt</a:t>
            </a:r>
            <a:endParaRPr lang="en-GB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12875"/>
            <a:ext cx="11376644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 smtClean="0"/>
              <a:t>Sub-header, Arial Bold 22pt</a:t>
            </a:r>
            <a:endParaRPr lang="en-GB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407988" y="2349500"/>
            <a:ext cx="11376025" cy="39592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404664"/>
            <a:ext cx="4535488" cy="576064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404664"/>
            <a:ext cx="6552108" cy="57606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2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07988" y="404664"/>
            <a:ext cx="11376644" cy="576064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29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07988" y="404664"/>
            <a:ext cx="5616004" cy="576064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6168008" y="404664"/>
            <a:ext cx="5616004" cy="576064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03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05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487818"/>
            <a:ext cx="3309496" cy="18364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871864" y="2367553"/>
            <a:ext cx="6580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err="1" smtClean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4400" b="1" dirty="0" smtClean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871864" y="3585210"/>
            <a:ext cx="633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smtClean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4000" b="1" dirty="0" smtClean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19736" y="6309320"/>
            <a:ext cx="396044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rgbClr val="273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"/>
            <a:ext cx="12204000" cy="6865885"/>
          </a:xfrm>
          <a:prstGeom prst="rect">
            <a:avLst/>
          </a:prstGeom>
        </p:spPr>
      </p:pic>
      <p:sp>
        <p:nvSpPr>
          <p:cNvPr id="7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32pt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 Arial Bold 22pt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79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bg>
      <p:bgPr>
        <a:solidFill>
          <a:srgbClr val="5B7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0"/>
            <a:ext cx="12204000" cy="6865885"/>
          </a:xfrm>
          <a:prstGeom prst="rect">
            <a:avLst/>
          </a:prstGeom>
        </p:spPr>
      </p:pic>
      <p:sp>
        <p:nvSpPr>
          <p:cNvPr id="4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32pt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34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">
    <p:bg>
      <p:bgPr>
        <a:solidFill>
          <a:srgbClr val="81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65885"/>
          </a:xfrm>
          <a:prstGeom prst="rect">
            <a:avLst/>
          </a:prstGeom>
        </p:spPr>
      </p:pic>
      <p:sp>
        <p:nvSpPr>
          <p:cNvPr id="4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 Arial Bold 22pt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64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bg>
      <p:bgPr>
        <a:solidFill>
          <a:srgbClr val="442B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902"/>
            <a:ext cx="12204000" cy="6865885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32pt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39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bg>
      <p:bgPr>
        <a:solidFill>
          <a:srgbClr val="820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5"/>
            <a:ext cx="12204000" cy="6865885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32pt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 Arial Bold 22pt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5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28pt</a:t>
            </a:r>
            <a:endParaRPr lang="en-GB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1412875"/>
            <a:ext cx="6696488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 smtClean="0"/>
              <a:t>Sub-header, Arial Bold 22pt</a:t>
            </a:r>
            <a:endParaRPr lang="en-GB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2349500"/>
            <a:ext cx="6696124" cy="39592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2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">
    <p:bg>
      <p:bgPr>
        <a:solidFill>
          <a:srgbClr val="DD7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5"/>
            <a:ext cx="12203999" cy="6865885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 smtClean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 smtClean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32pt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 Arial Bold 22pt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9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28pt</a:t>
            </a:r>
            <a:endParaRPr lang="en-GB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7248525" y="1412776"/>
            <a:ext cx="4535488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20"/>
          </p:nvPr>
        </p:nvSpPr>
        <p:spPr>
          <a:xfrm>
            <a:off x="407989" y="1412776"/>
            <a:ext cx="6696124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3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28pt</a:t>
            </a:r>
            <a:endParaRPr lang="en-GB" dirty="0" smtClean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7988" y="1412776"/>
            <a:ext cx="11376643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0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28pt</a:t>
            </a:r>
            <a:endParaRPr lang="en-GB" dirty="0" smtClean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7989" y="1412776"/>
            <a:ext cx="5616004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6168008" y="1412776"/>
            <a:ext cx="5616004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0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90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27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35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5B7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solidFill>
                <a:srgbClr val="5B781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23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8800" y="403200"/>
            <a:ext cx="10224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28pt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4000"/>
            <a:ext cx="972000" cy="972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5843972" y="6414382"/>
            <a:ext cx="504056" cy="3269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1" r:id="rId5"/>
    <p:sldLayoutId id="2147483742" r:id="rId6"/>
    <p:sldLayoutId id="2147483743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44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800" y="403200"/>
            <a:ext cx="11376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28pt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  <a:endParaRPr lang="en-US" sz="16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Footer Placeholder 16"/>
          <p:cNvSpPr txBox="1">
            <a:spLocks/>
          </p:cNvSpPr>
          <p:nvPr/>
        </p:nvSpPr>
        <p:spPr>
          <a:xfrm>
            <a:off x="4038600" y="6414383"/>
            <a:ext cx="4114800" cy="307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8" r:id="rId2"/>
    <p:sldLayoutId id="2147483729" r:id="rId3"/>
    <p:sldLayoutId id="2147483709" r:id="rId4"/>
    <p:sldLayoutId id="2147483712" r:id="rId5"/>
    <p:sldLayoutId id="2147483717" r:id="rId6"/>
    <p:sldLayoutId id="2147483714" r:id="rId7"/>
    <p:sldLayoutId id="2147483727" r:id="rId8"/>
    <p:sldLayoutId id="2147483711" r:id="rId9"/>
    <p:sldLayoutId id="214748373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4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jp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3.xml"/><Relationship Id="rId12" Type="http://schemas.openxmlformats.org/officeDocument/2006/relationships/diagramColors" Target="../diagrams/colors3.xml"/><Relationship Id="rId13" Type="http://schemas.microsoft.com/office/2007/relationships/diagramDrawing" Target="../diagrams/drawing3.xml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diagramData" Target="../diagrams/data3.xml"/><Relationship Id="rId10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Global Manufacturing </a:t>
            </a:r>
            <a:r>
              <a:rPr lang="mr-IN" dirty="0" smtClean="0"/>
              <a:t>–</a:t>
            </a:r>
            <a:r>
              <a:rPr lang="en-GB" dirty="0" smtClean="0"/>
              <a:t> India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Kshitij Vats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4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Indian Manufacturing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Already Witnessing Foreign Investment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1" y="3933056"/>
            <a:ext cx="2034230" cy="203423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49153"/>
            <a:ext cx="4228108" cy="1092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2320866"/>
            <a:ext cx="5663952" cy="1404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4423357"/>
            <a:ext cx="3899709" cy="10536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68" y="4220085"/>
            <a:ext cx="4580384" cy="179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Indian Manufacturing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Bright Future of Indian Manufacturing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416680302"/>
              </p:ext>
            </p:extLst>
          </p:nvPr>
        </p:nvGraphicFramePr>
        <p:xfrm>
          <a:off x="7680176" y="2349153"/>
          <a:ext cx="3429001" cy="3873500"/>
        </p:xfrm>
        <a:graphic>
          <a:graphicData uri="http://schemas.openxmlformats.org/drawingml/2006/table">
            <a:tbl>
              <a:tblPr/>
              <a:tblGrid>
                <a:gridCol w="1168330"/>
                <a:gridCol w="1434291"/>
                <a:gridCol w="826380"/>
              </a:tblGrid>
              <a:tr h="2032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2020(Projected)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Rank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Country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Index Score (100= High) (10= Low)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United States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China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99.5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Germany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93.9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Japan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80.4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India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76.7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South Korea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75.8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Mexico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72.9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United Kingdom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69.5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Taiwan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68.7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Canada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68.4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Singapore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67.2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Vietnam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63.6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Malaysia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62.1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Thailand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60.4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Indonesia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59.1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641425"/>
              </p:ext>
            </p:extLst>
          </p:nvPr>
        </p:nvGraphicFramePr>
        <p:xfrm>
          <a:off x="911424" y="2260253"/>
          <a:ext cx="3429001" cy="3962400"/>
        </p:xfrm>
        <a:graphic>
          <a:graphicData uri="http://schemas.openxmlformats.org/drawingml/2006/table">
            <a:tbl>
              <a:tblPr/>
              <a:tblGrid>
                <a:gridCol w="826380"/>
                <a:gridCol w="1168330"/>
                <a:gridCol w="1434291"/>
              </a:tblGrid>
              <a:tr h="2032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mr-IN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2016(Current)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Rank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Country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Index Score (100= High) (10= Low)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China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United States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99.5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Germany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93.9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Japan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80.4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South Korea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76.7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United Kingdom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75.8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Taiwan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72.9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Mexico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69.5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Canada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68.7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Singapore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68.4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India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67.2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Switzerland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63.6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Sweden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62.1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Thailand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60.4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Poland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59.1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714156" y="3025589"/>
            <a:ext cx="2592288" cy="1584350"/>
            <a:chOff x="4714156" y="3025589"/>
            <a:chExt cx="2592288" cy="1584350"/>
          </a:xfrm>
        </p:grpSpPr>
        <p:sp>
          <p:nvSpPr>
            <p:cNvPr id="11" name="Right Arrow 10"/>
            <p:cNvSpPr/>
            <p:nvPr/>
          </p:nvSpPr>
          <p:spPr>
            <a:xfrm>
              <a:off x="4714156" y="3961867"/>
              <a:ext cx="2592288" cy="648072"/>
            </a:xfrm>
            <a:prstGeom prst="rightArrow">
              <a:avLst/>
            </a:prstGeom>
            <a:solidFill>
              <a:srgbClr val="0099C4"/>
            </a:solidFill>
            <a:ln>
              <a:solidFill>
                <a:srgbClr val="0099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4871864" y="3025589"/>
              <a:ext cx="864096" cy="748891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15980" y="3025829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smtClean="0"/>
                <a:t>+6</a:t>
              </a:r>
              <a:endParaRPr lang="en-GB" sz="48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28048" y="6407426"/>
            <a:ext cx="5256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Source: Deloitte- Global Manufacturing competitive index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315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Indian Manufacturing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Manufacturing industries that hold the key to the Future-Automobile, Technology and Defence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99C4"/>
                </a:solidFill>
              </a:rPr>
              <a:t>Automobile Sector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918885"/>
              </p:ext>
            </p:extLst>
          </p:nvPr>
        </p:nvGraphicFramePr>
        <p:xfrm>
          <a:off x="623392" y="2852936"/>
          <a:ext cx="5040560" cy="3311776"/>
        </p:xfrm>
        <a:graphic>
          <a:graphicData uri="http://schemas.openxmlformats.org/drawingml/2006/table">
            <a:tbl>
              <a:tblPr/>
              <a:tblGrid>
                <a:gridCol w="3128186"/>
                <a:gridCol w="1912374"/>
              </a:tblGrid>
              <a:tr h="4689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Automobile 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Sector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World Ranking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4689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Tractor Manufacturing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4689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Two-wheeler Manufacturing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4689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Bus Manufacturing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4689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Heavy Truck Manufacturing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4689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Car Manufacturing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498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Commercial Vehicle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manufacturing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64352" y="6596390"/>
            <a:ext cx="5256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Source: Make in India- National Manufacturing</a:t>
            </a:r>
            <a:endParaRPr lang="en-GB" sz="105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74005240"/>
              </p:ext>
            </p:extLst>
          </p:nvPr>
        </p:nvGraphicFramePr>
        <p:xfrm>
          <a:off x="5231904" y="1808956"/>
          <a:ext cx="7704856" cy="4751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05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Indian Manufacturing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Manufacturing industries that hold the key to the </a:t>
            </a:r>
            <a:r>
              <a:rPr lang="en-GB" dirty="0" smtClean="0"/>
              <a:t>Future-Automobile, Technology and Defence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99C4"/>
                </a:solidFill>
                <a:latin typeface="+mj-lt"/>
              </a:rPr>
              <a:t>Technology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8" y="5901276"/>
            <a:ext cx="1872208" cy="733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7" y="5590413"/>
            <a:ext cx="1414750" cy="203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4797127"/>
            <a:ext cx="3116064" cy="2337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7988" y="3174950"/>
            <a:ext cx="39598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Recently, The Indian Technology sector has seen a rise. 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Investments from major technology based companies within the manufacturing sectors.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India has a great potential to be the hub for technology manufacturing companies.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512268" y="2327040"/>
            <a:ext cx="1471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000" b="1" dirty="0">
                <a:solidFill>
                  <a:srgbClr val="0099C4"/>
                </a:solidFill>
                <a:latin typeface="+mj-lt"/>
              </a:rPr>
              <a:t>Defence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2893" y="2728494"/>
            <a:ext cx="66050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India currently has the third largest armed forces in the world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The Government aims to spend $40 billion on defence manufacturing until 2020.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Majority will be spent on Indian Manufacturers (70%)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GB" dirty="0" smtClean="0"/>
              <a:t>Tata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GB" dirty="0" smtClean="0"/>
              <a:t>Mahindra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GB" dirty="0" smtClean="0"/>
              <a:t>Reliance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GB" dirty="0" smtClean="0"/>
              <a:t>Hero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GB" dirty="0" smtClean="0"/>
              <a:t>Bharat Forge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GB" dirty="0" smtClean="0"/>
              <a:t>Hinduja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49% open to FDI making it a great destination for foreign private companies to invest in the Indian Defence sector.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328248" y="6596390"/>
            <a:ext cx="5256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Source: Make in India- National Manufacturing, Quartz India</a:t>
            </a:r>
            <a:endParaRPr lang="en-GB" sz="105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4281084"/>
            <a:ext cx="2258394" cy="10320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7988" y="2327040"/>
            <a:ext cx="4391868" cy="4307628"/>
          </a:xfrm>
          <a:prstGeom prst="rect">
            <a:avLst/>
          </a:prstGeom>
          <a:noFill/>
          <a:ln w="38100">
            <a:solidFill>
              <a:srgbClr val="0099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9C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69797" y="2327040"/>
            <a:ext cx="6948112" cy="4307628"/>
          </a:xfrm>
          <a:prstGeom prst="rect">
            <a:avLst/>
          </a:prstGeom>
          <a:noFill/>
          <a:ln w="38100">
            <a:solidFill>
              <a:srgbClr val="0099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91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Indian Manufacturing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152842839"/>
              </p:ext>
            </p:extLst>
          </p:nvPr>
        </p:nvGraphicFramePr>
        <p:xfrm>
          <a:off x="309514" y="2293229"/>
          <a:ext cx="11376025" cy="395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39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556792"/>
            <a:ext cx="5130764" cy="3105091"/>
          </a:xfrm>
          <a:ln w="76200">
            <a:solidFill>
              <a:srgbClr val="0099C4"/>
            </a:solidFill>
          </a:ln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556792"/>
            <a:ext cx="5576393" cy="3136721"/>
          </a:xfrm>
          <a:prstGeom prst="rect">
            <a:avLst/>
          </a:prstGeom>
          <a:ln w="76200">
            <a:solidFill>
              <a:srgbClr val="0099C4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939980" y="519784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Largest Economy in the World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8</a:t>
            </a:r>
            <a:r>
              <a:rPr lang="en-GB" baseline="30000" dirty="0" smtClean="0"/>
              <a:t>th</a:t>
            </a:r>
            <a:r>
              <a:rPr lang="en-GB" dirty="0" smtClean="0"/>
              <a:t> Fastest growing </a:t>
            </a:r>
            <a:r>
              <a:rPr lang="en-GB" dirty="0"/>
              <a:t>E</a:t>
            </a:r>
            <a:r>
              <a:rPr lang="en-GB" dirty="0" smtClean="0"/>
              <a:t>conomy in the </a:t>
            </a:r>
            <a:r>
              <a:rPr lang="en-GB" dirty="0"/>
              <a:t>W</a:t>
            </a:r>
            <a:r>
              <a:rPr lang="en-GB" dirty="0" smtClean="0"/>
              <a:t>orld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GDP- </a:t>
            </a:r>
            <a:r>
              <a:rPr lang="en-GB" dirty="0"/>
              <a:t>$2.46 trillion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6506" y="519784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/>
              <a:t>7</a:t>
            </a:r>
            <a:r>
              <a:rPr lang="en-GB" baseline="30000" dirty="0"/>
              <a:t>th</a:t>
            </a:r>
            <a:r>
              <a:rPr lang="en-GB" dirty="0"/>
              <a:t> Largest country- Geographically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Largest populations- 1.2 Billion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Indian Manufacturing compared to the world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Manufacturing Competitive Index and Economic output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34799816"/>
              </p:ext>
            </p:extLst>
          </p:nvPr>
        </p:nvGraphicFramePr>
        <p:xfrm>
          <a:off x="551384" y="2716806"/>
          <a:ext cx="2664297" cy="3690620"/>
        </p:xfrm>
        <a:graphic>
          <a:graphicData uri="http://schemas.openxmlformats.org/drawingml/2006/table">
            <a:tbl>
              <a:tblPr/>
              <a:tblGrid>
                <a:gridCol w="775230"/>
                <a:gridCol w="1096015"/>
                <a:gridCol w="793052"/>
              </a:tblGrid>
              <a:tr h="19114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mr-IN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2016</a:t>
                      </a:r>
                      <a:r>
                        <a:rPr lang="en-GB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mr-IN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(</a:t>
                      </a:r>
                      <a:r>
                        <a:rPr lang="mr-I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Current)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48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Rank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Country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Index Score (100= High) (10= Low)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19114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China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1145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United States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99.5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114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Germany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93.9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114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Japan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80.4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114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South Korea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76.7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114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United Kingdom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75.8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114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Taiwan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72.9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114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Mexico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69.5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114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Canada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68.7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114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Singapore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68.4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1145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India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67.2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191145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Switzerland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63.6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1145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Sweden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62.1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114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Thailand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60.4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114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Poland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59.1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110287"/>
              </p:ext>
            </p:extLst>
          </p:nvPr>
        </p:nvGraphicFramePr>
        <p:xfrm>
          <a:off x="4439817" y="2707174"/>
          <a:ext cx="3312367" cy="3608257"/>
        </p:xfrm>
        <a:graphic>
          <a:graphicData uri="http://schemas.openxmlformats.org/drawingml/2006/table">
            <a:tbl>
              <a:tblPr/>
              <a:tblGrid>
                <a:gridCol w="840164"/>
                <a:gridCol w="1110559"/>
                <a:gridCol w="1361644"/>
              </a:tblGrid>
              <a:tr h="210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Ranking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Countries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Economic output(%)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2107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USA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19.3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10701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China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18.41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107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Japan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10.89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107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Germany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6.93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107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South Korea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4.01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107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Italy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2.69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107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United Kingdom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2.54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107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France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2.46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107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India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2.31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2107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Mexico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1.81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10701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Brazil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10701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Canada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23871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Spain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107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Russia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1070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Turkey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23871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Others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18.65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800580"/>
              </p:ext>
            </p:extLst>
          </p:nvPr>
        </p:nvGraphicFramePr>
        <p:xfrm>
          <a:off x="8868135" y="2707174"/>
          <a:ext cx="2628466" cy="3616554"/>
        </p:xfrm>
        <a:graphic>
          <a:graphicData uri="http://schemas.openxmlformats.org/drawingml/2006/table">
            <a:tbl>
              <a:tblPr/>
              <a:tblGrid>
                <a:gridCol w="1179931"/>
                <a:gridCol w="1448535"/>
              </a:tblGrid>
              <a:tr h="61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Countries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Increase/ Decrease in the manufacturing sectors (%)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199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USA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-3.29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9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Japan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-1.4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9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Italy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-1.19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9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United Kingdom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-0.84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9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France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-0.83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9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Canada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-0.64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9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Spain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-0.59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9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Germany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-0.54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9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Brazil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-0.27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9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Mexico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-0.13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9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Russia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-0.12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9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Turkey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99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India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199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South Korea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12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China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8.44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35360" y="2060848"/>
            <a:ext cx="345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Global Manufacturing </a:t>
            </a:r>
            <a:r>
              <a:rPr lang="en-GB" b="1" smtClean="0"/>
              <a:t>Competitive Index (Year 2016)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47345" y="2060848"/>
            <a:ext cx="334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/>
              <a:t>Manufacturing Economic output( year 2016)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795817" y="2060848"/>
            <a:ext cx="3132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Change in Manufacturing sector (Year 2005-2016)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20136" y="6523691"/>
            <a:ext cx="5256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Source: Deloitte Global Manufacturing Index,  The Manufacturers Organisation</a:t>
            </a:r>
            <a:endParaRPr lang="en-GB" sz="1050" dirty="0"/>
          </a:p>
        </p:txBody>
      </p:sp>
      <p:sp>
        <p:nvSpPr>
          <p:cNvPr id="4" name="Rectangle 3"/>
          <p:cNvSpPr/>
          <p:nvPr/>
        </p:nvSpPr>
        <p:spPr>
          <a:xfrm>
            <a:off x="551384" y="2707174"/>
            <a:ext cx="2664297" cy="37002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1384" y="2707174"/>
            <a:ext cx="2664297" cy="3700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39816" y="2680767"/>
            <a:ext cx="3312367" cy="36429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868135" y="2693973"/>
            <a:ext cx="2628466" cy="36429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7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  <p:bldP spid="18" grpId="1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Indian Manufacturing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Manufacturing companies in India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4" y="2432283"/>
            <a:ext cx="1727572" cy="158515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42" y="2730244"/>
            <a:ext cx="2880320" cy="989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4" y="4653135"/>
            <a:ext cx="1969750" cy="13588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22" y="4823527"/>
            <a:ext cx="2855640" cy="1018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498" y="2069053"/>
            <a:ext cx="1870750" cy="1948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2022510"/>
            <a:ext cx="2134965" cy="2149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829" y="4653135"/>
            <a:ext cx="1740472" cy="1958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94" y="4803814"/>
            <a:ext cx="2858122" cy="130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Indian Manufacturing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6"/>
          </p:nvPr>
        </p:nvSpPr>
        <p:spPr>
          <a:xfrm>
            <a:off x="407988" y="2349153"/>
            <a:ext cx="11376025" cy="39592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2F444E"/>
                </a:solidFill>
              </a:rPr>
              <a:t>Manufacturing contributes</a:t>
            </a:r>
            <a:r>
              <a:rPr lang="mr-IN" dirty="0" smtClean="0">
                <a:solidFill>
                  <a:srgbClr val="2F444E"/>
                </a:solidFill>
              </a:rPr>
              <a:t>…</a:t>
            </a:r>
            <a:endParaRPr lang="en-GB" dirty="0" smtClean="0">
              <a:solidFill>
                <a:srgbClr val="2F444E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2F444E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2F444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3" y="2847599"/>
            <a:ext cx="2776367" cy="28467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9907" y="5701000"/>
            <a:ext cx="194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16 % towards GDP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2852516"/>
            <a:ext cx="3888432" cy="26022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8038" y="5618689"/>
            <a:ext cx="2183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2% towards Global Trade Share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072" y="2909233"/>
            <a:ext cx="2545495" cy="25454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549699" y="5598843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10% towards Employment Share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08900" y="6537927"/>
            <a:ext cx="5256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Source: Indian brand Equity foundation- Indian Manufacturing overview</a:t>
            </a:r>
            <a:endParaRPr lang="en-GB" sz="105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30338" y="715642"/>
            <a:ext cx="8731324" cy="5822285"/>
            <a:chOff x="1730338" y="715642"/>
            <a:chExt cx="8731324" cy="58222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0338" y="715642"/>
              <a:ext cx="8731324" cy="5822285"/>
            </a:xfrm>
            <a:prstGeom prst="rect">
              <a:avLst/>
            </a:prstGeom>
            <a:ln w="76200">
              <a:solidFill>
                <a:srgbClr val="0099C4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244" y="1744162"/>
              <a:ext cx="4382988" cy="3644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161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59496" y="548779"/>
            <a:ext cx="10225136" cy="864096"/>
          </a:xfrm>
        </p:spPr>
        <p:txBody>
          <a:bodyPr/>
          <a:lstStyle/>
          <a:p>
            <a:r>
              <a:rPr lang="en-US" dirty="0" smtClean="0"/>
              <a:t>Indian Manufacturing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01455" y="1268760"/>
            <a:ext cx="11376644" cy="792163"/>
          </a:xfrm>
        </p:spPr>
        <p:txBody>
          <a:bodyPr/>
          <a:lstStyle/>
          <a:p>
            <a:r>
              <a:rPr lang="en-US" dirty="0" smtClean="0"/>
              <a:t>The Indian Manufacturing Sector is NOT growing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668039776"/>
              </p:ext>
            </p:extLst>
          </p:nvPr>
        </p:nvGraphicFramePr>
        <p:xfrm>
          <a:off x="479377" y="2303111"/>
          <a:ext cx="5760640" cy="4006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04312" y="6596390"/>
            <a:ext cx="5256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Source: The world Bank-Manufacturing value added</a:t>
            </a:r>
            <a:endParaRPr lang="en-GB" sz="105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83432848"/>
              </p:ext>
            </p:extLst>
          </p:nvPr>
        </p:nvGraphicFramePr>
        <p:xfrm>
          <a:off x="6061641" y="2069557"/>
          <a:ext cx="6328216" cy="423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5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67" y="2045484"/>
            <a:ext cx="6336220" cy="4209627"/>
          </a:xfrm>
          <a:prstGeom prst="rect">
            <a:avLst/>
          </a:prstGeom>
          <a:ln w="76200">
            <a:solidFill>
              <a:srgbClr val="0099C4"/>
            </a:solidFill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Indian Manufacturing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Make in India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46822"/>
            <a:ext cx="3777514" cy="17229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9165" y="6596390"/>
            <a:ext cx="5256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Source: Make in India- National Manufacturing</a:t>
            </a:r>
            <a:endParaRPr lang="en-GB" sz="105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79744787"/>
              </p:ext>
            </p:extLst>
          </p:nvPr>
        </p:nvGraphicFramePr>
        <p:xfrm>
          <a:off x="4727848" y="98629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21009036"/>
              </p:ext>
            </p:extLst>
          </p:nvPr>
        </p:nvGraphicFramePr>
        <p:xfrm>
          <a:off x="-36362" y="2078559"/>
          <a:ext cx="5340274" cy="401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659" y="258469"/>
            <a:ext cx="1786085" cy="14556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67" y="347874"/>
            <a:ext cx="2553699" cy="12768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34" y="5178830"/>
            <a:ext cx="1321848" cy="132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5131647"/>
            <a:ext cx="1781064" cy="119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9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Indian Manufacturing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New Policies developed under “Make in India</a:t>
            </a:r>
            <a:r>
              <a:rPr lang="en-GB" dirty="0" smtClean="0"/>
              <a:t>” and How they benefit the Manufacturing sector</a:t>
            </a:r>
            <a:endParaRPr lang="en-GB" dirty="0"/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95995114"/>
              </p:ext>
            </p:extLst>
          </p:nvPr>
        </p:nvGraphicFramePr>
        <p:xfrm>
          <a:off x="-1680864" y="2523105"/>
          <a:ext cx="11376025" cy="395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3" y="5757520"/>
            <a:ext cx="2115522" cy="1119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0" y="2520144"/>
            <a:ext cx="1642628" cy="1662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5592459"/>
            <a:ext cx="2664296" cy="1265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56040" y="2060848"/>
            <a:ext cx="5328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b="1" dirty="0" smtClean="0">
                <a:solidFill>
                  <a:srgbClr val="0099C4"/>
                </a:solidFill>
              </a:rPr>
              <a:t>Contribution towards GDP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GB" dirty="0" smtClean="0"/>
              <a:t>Increases from 16% to 25% by 2022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 smtClean="0">
                <a:solidFill>
                  <a:srgbClr val="0099C4"/>
                </a:solidFill>
              </a:rPr>
              <a:t>Job Creation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GB" dirty="0" smtClean="0"/>
              <a:t>Creates 100 million jobs in manufacturing sector alone by 2022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 smtClean="0">
                <a:solidFill>
                  <a:srgbClr val="0099C4"/>
                </a:solidFill>
              </a:rPr>
              <a:t>Labour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Creation of appropriate skill sets among rural migrants and the urban poor for inclusive </a:t>
            </a:r>
            <a:r>
              <a:rPr lang="en-US" dirty="0" smtClean="0"/>
              <a:t>growth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Enhances global competitiveness of the manufacturing sector to ensure sustainability of growth.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2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Indian Manufacturing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Already Witnessing Foreign Investment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 smtClean="0"/>
              <a:t>Make in India Fair held in India showcasing potential of design, sustainability across India’s manufacturing sector. </a:t>
            </a:r>
          </a:p>
          <a:p>
            <a:r>
              <a:rPr lang="en-GB" dirty="0" smtClean="0"/>
              <a:t>The Fair closed with US $ 225.32 billion in investment commitments over the next few years. </a:t>
            </a:r>
          </a:p>
          <a:p>
            <a:endParaRPr lang="en-GB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660487"/>
            <a:ext cx="3597697" cy="1337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7968" y="3867447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Launching £120 Million facility in India.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Biggest Greenfield manufacturing facility in Asia.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Built over 150 acres of Land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00" y="4997737"/>
            <a:ext cx="1717264" cy="1584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07968" y="54666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Merger between Tata Motors and Cummins Inc.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Launched their third site in India.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6120" y="6596390"/>
            <a:ext cx="5256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Source: Make in India-IBEF, Manufacturing in India, Shine-Industry Manufacturing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0726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space-Academic-Template-16x9-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EE80274-B9A4-41F3-9AC6-0B1BC868F243}" vid="{192D821E-B453-4C1E-B8C1-064AA7EAF134}"/>
    </a:ext>
  </a:extLst>
</a:theme>
</file>

<file path=ppt/theme/theme2.xml><?xml version="1.0" encoding="utf-8"?>
<a:theme xmlns:a="http://schemas.openxmlformats.org/drawingml/2006/main" name="No Logo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EE80274-B9A4-41F3-9AC6-0B1BC868F243}" vid="{48EF90AE-43E7-4463-967E-49B08790A810}"/>
    </a:ext>
  </a:extLst>
</a:theme>
</file>

<file path=ppt/theme/theme3.xml><?xml version="1.0" encoding="utf-8"?>
<a:theme xmlns:a="http://schemas.openxmlformats.org/drawingml/2006/main" name="Coloure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EE80274-B9A4-41F3-9AC6-0B1BC868F243}" vid="{16387873-D43A-4477-A636-6241F1C069C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2428EAC03A342B9BB2F331FEB908A" ma:contentTypeVersion="3" ma:contentTypeDescription="Create a new document." ma:contentTypeScope="" ma:versionID="823a14c264c580be9fd5c5c98da67aa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2FDF69-5A1A-4E32-A5EE-49837B6134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29D86A-3AF6-48A4-855F-0A95E6AF055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598690D-FC7C-4291-B620-B26F95228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Manufacturing-Marketing-Template-16x9-01</Template>
  <TotalTime>1906</TotalTime>
  <Words>1002</Words>
  <Application>Microsoft Macintosh PowerPoint</Application>
  <PresentationFormat>Widescreen</PresentationFormat>
  <Paragraphs>362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Courier New</vt:lpstr>
      <vt:lpstr>Mangal</vt:lpstr>
      <vt:lpstr>Arial</vt:lpstr>
      <vt:lpstr>Aerospace-Academic-Template-16x9-01</vt:lpstr>
      <vt:lpstr>No Logo Master</vt:lpstr>
      <vt:lpstr>Coloured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kshitij vats</dc:creator>
  <cp:lastModifiedBy>kshitij vats</cp:lastModifiedBy>
  <cp:revision>70</cp:revision>
  <cp:lastPrinted>2014-09-02T09:13:37Z</cp:lastPrinted>
  <dcterms:created xsi:type="dcterms:W3CDTF">2017-02-20T18:16:52Z</dcterms:created>
  <dcterms:modified xsi:type="dcterms:W3CDTF">2017-03-01T23:13:12Z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0x01010005F2428EAC03A342B9BB2F331FEB908A</vt:lpwstr>
  </property>
</Properties>
</file>